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59" r:id="rId4"/>
    <p:sldId id="260" r:id="rId5"/>
    <p:sldId id="281" r:id="rId6"/>
    <p:sldId id="261" r:id="rId7"/>
    <p:sldId id="263" r:id="rId8"/>
    <p:sldId id="262" r:id="rId9"/>
    <p:sldId id="265" r:id="rId10"/>
    <p:sldId id="267" r:id="rId11"/>
    <p:sldId id="266" r:id="rId12"/>
    <p:sldId id="268" r:id="rId13"/>
    <p:sldId id="270" r:id="rId14"/>
    <p:sldId id="271" r:id="rId15"/>
    <p:sldId id="282" r:id="rId16"/>
    <p:sldId id="272" r:id="rId17"/>
    <p:sldId id="269" r:id="rId18"/>
    <p:sldId id="273" r:id="rId19"/>
    <p:sldId id="274" r:id="rId20"/>
    <p:sldId id="276" r:id="rId21"/>
    <p:sldId id="278"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68"/>
    <a:srgbClr val="51DA9B"/>
    <a:srgbClr val="8FE88B"/>
    <a:srgbClr val="F0FFC3"/>
    <a:srgbClr val="FFEF88"/>
    <a:srgbClr val="E6E6E6"/>
    <a:srgbClr val="F2EFEB"/>
    <a:srgbClr val="325A73"/>
    <a:srgbClr val="4590BF"/>
    <a:srgbClr val="5902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72"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B171C4-52AA-4312-BAF8-0F9BEE456DA5}" type="datetimeFigureOut">
              <a:rPr lang="en-US" smtClean="0"/>
              <a:t>10/19/2021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A30D8-9E23-4A90-A7B0-37F739C9E536}" type="slidenum">
              <a:rPr lang="en-US" smtClean="0"/>
              <a:t>‹#›</a:t>
            </a:fld>
            <a:endParaRPr lang="en-US"/>
          </a:p>
        </p:txBody>
      </p:sp>
    </p:spTree>
    <p:extLst>
      <p:ext uri="{BB962C8B-B14F-4D97-AF65-F5344CB8AC3E}">
        <p14:creationId xmlns:p14="http://schemas.microsoft.com/office/powerpoint/2010/main" val="1565862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kern="1200" dirty="0">
                <a:solidFill>
                  <a:schemeClr val="tx1"/>
                </a:solidFill>
                <a:effectLst/>
                <a:latin typeface="+mn-lt"/>
                <a:ea typeface="+mn-ea"/>
                <a:cs typeface="+mn-c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pl-PL" dirty="0"/>
          </a:p>
          <a:p>
            <a:endParaRPr lang="pl-PL" dirty="0"/>
          </a:p>
        </p:txBody>
      </p:sp>
      <p:sp>
        <p:nvSpPr>
          <p:cNvPr id="4" name="Slide Number Placeholder 3"/>
          <p:cNvSpPr>
            <a:spLocks noGrp="1"/>
          </p:cNvSpPr>
          <p:nvPr>
            <p:ph type="sldNum" sz="quarter" idx="10"/>
          </p:nvPr>
        </p:nvSpPr>
        <p:spPr/>
        <p:txBody>
          <a:bodyPr/>
          <a:lstStyle/>
          <a:p>
            <a:fld id="{2AE4EFEC-B76E-4AE2-B8A6-BB1077344AD0}" type="slidenum">
              <a:rPr lang="pl-PL" smtClean="0"/>
              <a:t>10</a:t>
            </a:fld>
            <a:endParaRPr lang="pl-PL"/>
          </a:p>
        </p:txBody>
      </p:sp>
    </p:spTree>
    <p:extLst>
      <p:ext uri="{BB962C8B-B14F-4D97-AF65-F5344CB8AC3E}">
        <p14:creationId xmlns:p14="http://schemas.microsoft.com/office/powerpoint/2010/main" val="3881424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CC54-BB3C-455E-B8EB-5E2C1F8672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3CE07D-F7B3-4900-803F-F4E2602CC8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17BE25-55BE-457D-8C38-F79C6B6076AD}"/>
              </a:ext>
            </a:extLst>
          </p:cNvPr>
          <p:cNvSpPr>
            <a:spLocks noGrp="1"/>
          </p:cNvSpPr>
          <p:nvPr>
            <p:ph type="dt" sz="half" idx="10"/>
          </p:nvPr>
        </p:nvSpPr>
        <p:spPr/>
        <p:txBody>
          <a:bodyPr/>
          <a:lstStyle/>
          <a:p>
            <a:fld id="{189427F3-1A98-41D9-AE86-DDE072E0392F}" type="datetimeFigureOut">
              <a:rPr lang="en-US" smtClean="0"/>
              <a:t>10/19/2021</a:t>
            </a:fld>
            <a:endParaRPr lang="en-US"/>
          </a:p>
        </p:txBody>
      </p:sp>
      <p:sp>
        <p:nvSpPr>
          <p:cNvPr id="5" name="Footer Placeholder 4">
            <a:extLst>
              <a:ext uri="{FF2B5EF4-FFF2-40B4-BE49-F238E27FC236}">
                <a16:creationId xmlns:a16="http://schemas.microsoft.com/office/drawing/2014/main" id="{9DEBCA93-ED8C-427E-B4DD-406AD415F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E1B1F-7608-4FCF-AAB9-ED545A87C91F}"/>
              </a:ext>
            </a:extLst>
          </p:cNvPr>
          <p:cNvSpPr>
            <a:spLocks noGrp="1"/>
          </p:cNvSpPr>
          <p:nvPr>
            <p:ph type="sldNum" sz="quarter" idx="12"/>
          </p:nvPr>
        </p:nvSpPr>
        <p:spPr/>
        <p:txBody>
          <a:bodyPr/>
          <a:lstStyle/>
          <a:p>
            <a:fld id="{E6C55F43-75B6-43CB-B519-F49672877096}" type="slidenum">
              <a:rPr lang="en-US" smtClean="0"/>
              <a:t>‹#›</a:t>
            </a:fld>
            <a:endParaRPr lang="en-US"/>
          </a:p>
        </p:txBody>
      </p:sp>
    </p:spTree>
    <p:extLst>
      <p:ext uri="{BB962C8B-B14F-4D97-AF65-F5344CB8AC3E}">
        <p14:creationId xmlns:p14="http://schemas.microsoft.com/office/powerpoint/2010/main" val="860313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F0264-81C9-40ED-8D7D-D30EF390C7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E3BF7D-3B6F-4B90-B57A-1D873F89D0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DB772-9A21-4D86-BAE0-5D2DFF4E52DE}"/>
              </a:ext>
            </a:extLst>
          </p:cNvPr>
          <p:cNvSpPr>
            <a:spLocks noGrp="1"/>
          </p:cNvSpPr>
          <p:nvPr>
            <p:ph type="dt" sz="half" idx="10"/>
          </p:nvPr>
        </p:nvSpPr>
        <p:spPr/>
        <p:txBody>
          <a:bodyPr/>
          <a:lstStyle/>
          <a:p>
            <a:fld id="{189427F3-1A98-41D9-AE86-DDE072E0392F}" type="datetimeFigureOut">
              <a:rPr lang="en-US" smtClean="0"/>
              <a:t>10/19/2021</a:t>
            </a:fld>
            <a:endParaRPr lang="en-US"/>
          </a:p>
        </p:txBody>
      </p:sp>
      <p:sp>
        <p:nvSpPr>
          <p:cNvPr id="5" name="Footer Placeholder 4">
            <a:extLst>
              <a:ext uri="{FF2B5EF4-FFF2-40B4-BE49-F238E27FC236}">
                <a16:creationId xmlns:a16="http://schemas.microsoft.com/office/drawing/2014/main" id="{6EB10831-8B07-43A0-A4C9-D732D0A6C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95FB8-6D9C-4288-96D9-3EB4B821BBCC}"/>
              </a:ext>
            </a:extLst>
          </p:cNvPr>
          <p:cNvSpPr>
            <a:spLocks noGrp="1"/>
          </p:cNvSpPr>
          <p:nvPr>
            <p:ph type="sldNum" sz="quarter" idx="12"/>
          </p:nvPr>
        </p:nvSpPr>
        <p:spPr/>
        <p:txBody>
          <a:bodyPr/>
          <a:lstStyle/>
          <a:p>
            <a:fld id="{E6C55F43-75B6-43CB-B519-F49672877096}" type="slidenum">
              <a:rPr lang="en-US" smtClean="0"/>
              <a:t>‹#›</a:t>
            </a:fld>
            <a:endParaRPr lang="en-US"/>
          </a:p>
        </p:txBody>
      </p:sp>
    </p:spTree>
    <p:extLst>
      <p:ext uri="{BB962C8B-B14F-4D97-AF65-F5344CB8AC3E}">
        <p14:creationId xmlns:p14="http://schemas.microsoft.com/office/powerpoint/2010/main" val="307201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FF78AA-B4DD-43B9-A94D-2B3CF1B57E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9244C4-E202-4FCC-8842-B09FB2504D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6E348-37A2-4B56-8FCF-8F5D8DCFD1EA}"/>
              </a:ext>
            </a:extLst>
          </p:cNvPr>
          <p:cNvSpPr>
            <a:spLocks noGrp="1"/>
          </p:cNvSpPr>
          <p:nvPr>
            <p:ph type="dt" sz="half" idx="10"/>
          </p:nvPr>
        </p:nvSpPr>
        <p:spPr/>
        <p:txBody>
          <a:bodyPr/>
          <a:lstStyle/>
          <a:p>
            <a:fld id="{189427F3-1A98-41D9-AE86-DDE072E0392F}" type="datetimeFigureOut">
              <a:rPr lang="en-US" smtClean="0"/>
              <a:t>10/19/2021</a:t>
            </a:fld>
            <a:endParaRPr lang="en-US"/>
          </a:p>
        </p:txBody>
      </p:sp>
      <p:sp>
        <p:nvSpPr>
          <p:cNvPr id="5" name="Footer Placeholder 4">
            <a:extLst>
              <a:ext uri="{FF2B5EF4-FFF2-40B4-BE49-F238E27FC236}">
                <a16:creationId xmlns:a16="http://schemas.microsoft.com/office/drawing/2014/main" id="{4A952CE1-B17D-495D-BC48-A5BB36326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24DA9D-41AB-4779-9E04-F62A3743C146}"/>
              </a:ext>
            </a:extLst>
          </p:cNvPr>
          <p:cNvSpPr>
            <a:spLocks noGrp="1"/>
          </p:cNvSpPr>
          <p:nvPr>
            <p:ph type="sldNum" sz="quarter" idx="12"/>
          </p:nvPr>
        </p:nvSpPr>
        <p:spPr/>
        <p:txBody>
          <a:bodyPr/>
          <a:lstStyle/>
          <a:p>
            <a:fld id="{E6C55F43-75B6-43CB-B519-F49672877096}" type="slidenum">
              <a:rPr lang="en-US" smtClean="0"/>
              <a:t>‹#›</a:t>
            </a:fld>
            <a:endParaRPr lang="en-US"/>
          </a:p>
        </p:txBody>
      </p:sp>
    </p:spTree>
    <p:extLst>
      <p:ext uri="{BB962C8B-B14F-4D97-AF65-F5344CB8AC3E}">
        <p14:creationId xmlns:p14="http://schemas.microsoft.com/office/powerpoint/2010/main" val="2779378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602D-2948-4E5B-88C2-B2DE9B8B2B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C83C70-788B-4BAB-97D3-E4B14579E1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4779BA-82C5-489F-B24A-723328C0B9FD}"/>
              </a:ext>
            </a:extLst>
          </p:cNvPr>
          <p:cNvSpPr>
            <a:spLocks noGrp="1"/>
          </p:cNvSpPr>
          <p:nvPr>
            <p:ph type="dt" sz="half" idx="10"/>
          </p:nvPr>
        </p:nvSpPr>
        <p:spPr/>
        <p:txBody>
          <a:bodyPr/>
          <a:lstStyle/>
          <a:p>
            <a:fld id="{189427F3-1A98-41D9-AE86-DDE072E0392F}" type="datetimeFigureOut">
              <a:rPr lang="en-US" smtClean="0"/>
              <a:t>10/19/2021</a:t>
            </a:fld>
            <a:endParaRPr lang="en-US"/>
          </a:p>
        </p:txBody>
      </p:sp>
      <p:sp>
        <p:nvSpPr>
          <p:cNvPr id="5" name="Footer Placeholder 4">
            <a:extLst>
              <a:ext uri="{FF2B5EF4-FFF2-40B4-BE49-F238E27FC236}">
                <a16:creationId xmlns:a16="http://schemas.microsoft.com/office/drawing/2014/main" id="{09464394-04A0-4C92-9C46-BFFBCD12E8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3FA45E-0EDF-4E5C-B2AA-521F5D3A5A60}"/>
              </a:ext>
            </a:extLst>
          </p:cNvPr>
          <p:cNvSpPr>
            <a:spLocks noGrp="1"/>
          </p:cNvSpPr>
          <p:nvPr>
            <p:ph type="sldNum" sz="quarter" idx="12"/>
          </p:nvPr>
        </p:nvSpPr>
        <p:spPr/>
        <p:txBody>
          <a:bodyPr/>
          <a:lstStyle/>
          <a:p>
            <a:fld id="{E6C55F43-75B6-43CB-B519-F49672877096}" type="slidenum">
              <a:rPr lang="en-US" smtClean="0"/>
              <a:t>‹#›</a:t>
            </a:fld>
            <a:endParaRPr lang="en-US"/>
          </a:p>
        </p:txBody>
      </p:sp>
    </p:spTree>
    <p:extLst>
      <p:ext uri="{BB962C8B-B14F-4D97-AF65-F5344CB8AC3E}">
        <p14:creationId xmlns:p14="http://schemas.microsoft.com/office/powerpoint/2010/main" val="62420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9D1C7-50D2-432E-A6A3-DC9D0AD937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C41C61-3F49-4F9A-B748-BE4DA8A14F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DDD606-8CC6-4262-BA13-DB0343FD2176}"/>
              </a:ext>
            </a:extLst>
          </p:cNvPr>
          <p:cNvSpPr>
            <a:spLocks noGrp="1"/>
          </p:cNvSpPr>
          <p:nvPr>
            <p:ph type="dt" sz="half" idx="10"/>
          </p:nvPr>
        </p:nvSpPr>
        <p:spPr/>
        <p:txBody>
          <a:bodyPr/>
          <a:lstStyle/>
          <a:p>
            <a:fld id="{189427F3-1A98-41D9-AE86-DDE072E0392F}" type="datetimeFigureOut">
              <a:rPr lang="en-US" smtClean="0"/>
              <a:t>10/19/2021</a:t>
            </a:fld>
            <a:endParaRPr lang="en-US"/>
          </a:p>
        </p:txBody>
      </p:sp>
      <p:sp>
        <p:nvSpPr>
          <p:cNvPr id="5" name="Footer Placeholder 4">
            <a:extLst>
              <a:ext uri="{FF2B5EF4-FFF2-40B4-BE49-F238E27FC236}">
                <a16:creationId xmlns:a16="http://schemas.microsoft.com/office/drawing/2014/main" id="{22C48324-1EFA-40EB-94B3-A9687AC51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250C87-5142-49D3-8952-4E0F04119E1D}"/>
              </a:ext>
            </a:extLst>
          </p:cNvPr>
          <p:cNvSpPr>
            <a:spLocks noGrp="1"/>
          </p:cNvSpPr>
          <p:nvPr>
            <p:ph type="sldNum" sz="quarter" idx="12"/>
          </p:nvPr>
        </p:nvSpPr>
        <p:spPr/>
        <p:txBody>
          <a:bodyPr/>
          <a:lstStyle/>
          <a:p>
            <a:fld id="{E6C55F43-75B6-43CB-B519-F49672877096}" type="slidenum">
              <a:rPr lang="en-US" smtClean="0"/>
              <a:t>‹#›</a:t>
            </a:fld>
            <a:endParaRPr lang="en-US"/>
          </a:p>
        </p:txBody>
      </p:sp>
    </p:spTree>
    <p:extLst>
      <p:ext uri="{BB962C8B-B14F-4D97-AF65-F5344CB8AC3E}">
        <p14:creationId xmlns:p14="http://schemas.microsoft.com/office/powerpoint/2010/main" val="46274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4D095-8063-4E5F-B2F7-A272B2AAF6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6548C-26CE-43A1-A13D-CFAF881273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2BD74F-FBD2-42FA-831B-630EC4D7DB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226FC2-6CAC-4A67-AC75-336E2DBE2331}"/>
              </a:ext>
            </a:extLst>
          </p:cNvPr>
          <p:cNvSpPr>
            <a:spLocks noGrp="1"/>
          </p:cNvSpPr>
          <p:nvPr>
            <p:ph type="dt" sz="half" idx="10"/>
          </p:nvPr>
        </p:nvSpPr>
        <p:spPr/>
        <p:txBody>
          <a:bodyPr/>
          <a:lstStyle/>
          <a:p>
            <a:fld id="{189427F3-1A98-41D9-AE86-DDE072E0392F}" type="datetimeFigureOut">
              <a:rPr lang="en-US" smtClean="0"/>
              <a:t>10/19/2021</a:t>
            </a:fld>
            <a:endParaRPr lang="en-US"/>
          </a:p>
        </p:txBody>
      </p:sp>
      <p:sp>
        <p:nvSpPr>
          <p:cNvPr id="6" name="Footer Placeholder 5">
            <a:extLst>
              <a:ext uri="{FF2B5EF4-FFF2-40B4-BE49-F238E27FC236}">
                <a16:creationId xmlns:a16="http://schemas.microsoft.com/office/drawing/2014/main" id="{2B795EA9-33E9-4913-B262-1458D5213A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982D72-8712-477F-9964-251A3BFA07CE}"/>
              </a:ext>
            </a:extLst>
          </p:cNvPr>
          <p:cNvSpPr>
            <a:spLocks noGrp="1"/>
          </p:cNvSpPr>
          <p:nvPr>
            <p:ph type="sldNum" sz="quarter" idx="12"/>
          </p:nvPr>
        </p:nvSpPr>
        <p:spPr/>
        <p:txBody>
          <a:bodyPr/>
          <a:lstStyle/>
          <a:p>
            <a:fld id="{E6C55F43-75B6-43CB-B519-F49672877096}" type="slidenum">
              <a:rPr lang="en-US" smtClean="0"/>
              <a:t>‹#›</a:t>
            </a:fld>
            <a:endParaRPr lang="en-US"/>
          </a:p>
        </p:txBody>
      </p:sp>
    </p:spTree>
    <p:extLst>
      <p:ext uri="{BB962C8B-B14F-4D97-AF65-F5344CB8AC3E}">
        <p14:creationId xmlns:p14="http://schemas.microsoft.com/office/powerpoint/2010/main" val="335274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5291-5B94-44B2-B999-8513B5A390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D03E16-268A-453E-ADFA-4FE01AD579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227B71-1814-4BE0-8638-EC926018D8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6C2E15-A151-43C7-9A82-F4B1AB23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9984AA-9E84-4960-AC3A-82D5045C55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BD9446-825B-48AB-9BDD-718C3CA50AAB}"/>
              </a:ext>
            </a:extLst>
          </p:cNvPr>
          <p:cNvSpPr>
            <a:spLocks noGrp="1"/>
          </p:cNvSpPr>
          <p:nvPr>
            <p:ph type="dt" sz="half" idx="10"/>
          </p:nvPr>
        </p:nvSpPr>
        <p:spPr/>
        <p:txBody>
          <a:bodyPr/>
          <a:lstStyle/>
          <a:p>
            <a:fld id="{189427F3-1A98-41D9-AE86-DDE072E0392F}" type="datetimeFigureOut">
              <a:rPr lang="en-US" smtClean="0"/>
              <a:t>10/19/2021</a:t>
            </a:fld>
            <a:endParaRPr lang="en-US"/>
          </a:p>
        </p:txBody>
      </p:sp>
      <p:sp>
        <p:nvSpPr>
          <p:cNvPr id="8" name="Footer Placeholder 7">
            <a:extLst>
              <a:ext uri="{FF2B5EF4-FFF2-40B4-BE49-F238E27FC236}">
                <a16:creationId xmlns:a16="http://schemas.microsoft.com/office/drawing/2014/main" id="{DB808506-156B-4D6D-BE18-089084BBA8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10A2F0-6B67-4642-9BF0-FDAF523BCE3F}"/>
              </a:ext>
            </a:extLst>
          </p:cNvPr>
          <p:cNvSpPr>
            <a:spLocks noGrp="1"/>
          </p:cNvSpPr>
          <p:nvPr>
            <p:ph type="sldNum" sz="quarter" idx="12"/>
          </p:nvPr>
        </p:nvSpPr>
        <p:spPr/>
        <p:txBody>
          <a:bodyPr/>
          <a:lstStyle/>
          <a:p>
            <a:fld id="{E6C55F43-75B6-43CB-B519-F49672877096}" type="slidenum">
              <a:rPr lang="en-US" smtClean="0"/>
              <a:t>‹#›</a:t>
            </a:fld>
            <a:endParaRPr lang="en-US"/>
          </a:p>
        </p:txBody>
      </p:sp>
    </p:spTree>
    <p:extLst>
      <p:ext uri="{BB962C8B-B14F-4D97-AF65-F5344CB8AC3E}">
        <p14:creationId xmlns:p14="http://schemas.microsoft.com/office/powerpoint/2010/main" val="2346062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AC0D-CC27-4A45-B0E4-7CA1B1B9CA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A418EF-76BA-46B4-B4FB-D625D00D07DA}"/>
              </a:ext>
            </a:extLst>
          </p:cNvPr>
          <p:cNvSpPr>
            <a:spLocks noGrp="1"/>
          </p:cNvSpPr>
          <p:nvPr>
            <p:ph type="dt" sz="half" idx="10"/>
          </p:nvPr>
        </p:nvSpPr>
        <p:spPr/>
        <p:txBody>
          <a:bodyPr/>
          <a:lstStyle/>
          <a:p>
            <a:fld id="{189427F3-1A98-41D9-AE86-DDE072E0392F}" type="datetimeFigureOut">
              <a:rPr lang="en-US" smtClean="0"/>
              <a:t>10/19/2021</a:t>
            </a:fld>
            <a:endParaRPr lang="en-US"/>
          </a:p>
        </p:txBody>
      </p:sp>
      <p:sp>
        <p:nvSpPr>
          <p:cNvPr id="4" name="Footer Placeholder 3">
            <a:extLst>
              <a:ext uri="{FF2B5EF4-FFF2-40B4-BE49-F238E27FC236}">
                <a16:creationId xmlns:a16="http://schemas.microsoft.com/office/drawing/2014/main" id="{86F1CE51-2E37-4A9D-903E-9F962356A9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7F0502-437F-4B8A-ACEC-D08D543AA330}"/>
              </a:ext>
            </a:extLst>
          </p:cNvPr>
          <p:cNvSpPr>
            <a:spLocks noGrp="1"/>
          </p:cNvSpPr>
          <p:nvPr>
            <p:ph type="sldNum" sz="quarter" idx="12"/>
          </p:nvPr>
        </p:nvSpPr>
        <p:spPr/>
        <p:txBody>
          <a:bodyPr/>
          <a:lstStyle/>
          <a:p>
            <a:fld id="{E6C55F43-75B6-43CB-B519-F49672877096}" type="slidenum">
              <a:rPr lang="en-US" smtClean="0"/>
              <a:t>‹#›</a:t>
            </a:fld>
            <a:endParaRPr lang="en-US"/>
          </a:p>
        </p:txBody>
      </p:sp>
    </p:spTree>
    <p:extLst>
      <p:ext uri="{BB962C8B-B14F-4D97-AF65-F5344CB8AC3E}">
        <p14:creationId xmlns:p14="http://schemas.microsoft.com/office/powerpoint/2010/main" val="2260641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7014AD-10F0-4176-A02F-BD37869B0FDB}"/>
              </a:ext>
            </a:extLst>
          </p:cNvPr>
          <p:cNvSpPr>
            <a:spLocks noGrp="1"/>
          </p:cNvSpPr>
          <p:nvPr>
            <p:ph type="dt" sz="half" idx="10"/>
          </p:nvPr>
        </p:nvSpPr>
        <p:spPr/>
        <p:txBody>
          <a:bodyPr/>
          <a:lstStyle/>
          <a:p>
            <a:fld id="{189427F3-1A98-41D9-AE86-DDE072E0392F}" type="datetimeFigureOut">
              <a:rPr lang="en-US" smtClean="0"/>
              <a:t>10/19/2021</a:t>
            </a:fld>
            <a:endParaRPr lang="en-US"/>
          </a:p>
        </p:txBody>
      </p:sp>
      <p:sp>
        <p:nvSpPr>
          <p:cNvPr id="3" name="Footer Placeholder 2">
            <a:extLst>
              <a:ext uri="{FF2B5EF4-FFF2-40B4-BE49-F238E27FC236}">
                <a16:creationId xmlns:a16="http://schemas.microsoft.com/office/drawing/2014/main" id="{4FC9CCE8-3B7C-41BE-95D0-6346CDD97F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954858-2ADB-4C4B-A7B4-60719A029AAB}"/>
              </a:ext>
            </a:extLst>
          </p:cNvPr>
          <p:cNvSpPr>
            <a:spLocks noGrp="1"/>
          </p:cNvSpPr>
          <p:nvPr>
            <p:ph type="sldNum" sz="quarter" idx="12"/>
          </p:nvPr>
        </p:nvSpPr>
        <p:spPr/>
        <p:txBody>
          <a:bodyPr/>
          <a:lstStyle/>
          <a:p>
            <a:fld id="{E6C55F43-75B6-43CB-B519-F49672877096}" type="slidenum">
              <a:rPr lang="en-US" smtClean="0"/>
              <a:t>‹#›</a:t>
            </a:fld>
            <a:endParaRPr lang="en-US"/>
          </a:p>
        </p:txBody>
      </p:sp>
    </p:spTree>
    <p:extLst>
      <p:ext uri="{BB962C8B-B14F-4D97-AF65-F5344CB8AC3E}">
        <p14:creationId xmlns:p14="http://schemas.microsoft.com/office/powerpoint/2010/main" val="137270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95E2B-C26A-42DC-9DDC-02F45EAF8A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2151F7-B006-45C0-893F-97F505819C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38FA99-DD64-43F5-AB07-1A11B05531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A5CF11-9BB0-4D15-8613-7FB6E5845401}"/>
              </a:ext>
            </a:extLst>
          </p:cNvPr>
          <p:cNvSpPr>
            <a:spLocks noGrp="1"/>
          </p:cNvSpPr>
          <p:nvPr>
            <p:ph type="dt" sz="half" idx="10"/>
          </p:nvPr>
        </p:nvSpPr>
        <p:spPr/>
        <p:txBody>
          <a:bodyPr/>
          <a:lstStyle/>
          <a:p>
            <a:fld id="{189427F3-1A98-41D9-AE86-DDE072E0392F}" type="datetimeFigureOut">
              <a:rPr lang="en-US" smtClean="0"/>
              <a:t>10/19/2021</a:t>
            </a:fld>
            <a:endParaRPr lang="en-US"/>
          </a:p>
        </p:txBody>
      </p:sp>
      <p:sp>
        <p:nvSpPr>
          <p:cNvPr id="6" name="Footer Placeholder 5">
            <a:extLst>
              <a:ext uri="{FF2B5EF4-FFF2-40B4-BE49-F238E27FC236}">
                <a16:creationId xmlns:a16="http://schemas.microsoft.com/office/drawing/2014/main" id="{5E5A9ABC-6984-49B7-9A78-11C1E3690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3CA2C1-F1F8-4011-B762-F221D3C5B78A}"/>
              </a:ext>
            </a:extLst>
          </p:cNvPr>
          <p:cNvSpPr>
            <a:spLocks noGrp="1"/>
          </p:cNvSpPr>
          <p:nvPr>
            <p:ph type="sldNum" sz="quarter" idx="12"/>
          </p:nvPr>
        </p:nvSpPr>
        <p:spPr/>
        <p:txBody>
          <a:bodyPr/>
          <a:lstStyle/>
          <a:p>
            <a:fld id="{E6C55F43-75B6-43CB-B519-F49672877096}" type="slidenum">
              <a:rPr lang="en-US" smtClean="0"/>
              <a:t>‹#›</a:t>
            </a:fld>
            <a:endParaRPr lang="en-US"/>
          </a:p>
        </p:txBody>
      </p:sp>
    </p:spTree>
    <p:extLst>
      <p:ext uri="{BB962C8B-B14F-4D97-AF65-F5344CB8AC3E}">
        <p14:creationId xmlns:p14="http://schemas.microsoft.com/office/powerpoint/2010/main" val="2339300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5213-D643-436E-8C0E-B3B11D5EFA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95A83B-82E7-4538-8F2D-03918DE200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B516A0-A7C6-4010-9D9D-5A28F7F1DD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E613BD-C916-4D9A-894C-AF7018561F3D}"/>
              </a:ext>
            </a:extLst>
          </p:cNvPr>
          <p:cNvSpPr>
            <a:spLocks noGrp="1"/>
          </p:cNvSpPr>
          <p:nvPr>
            <p:ph type="dt" sz="half" idx="10"/>
          </p:nvPr>
        </p:nvSpPr>
        <p:spPr/>
        <p:txBody>
          <a:bodyPr/>
          <a:lstStyle/>
          <a:p>
            <a:fld id="{189427F3-1A98-41D9-AE86-DDE072E0392F}" type="datetimeFigureOut">
              <a:rPr lang="en-US" smtClean="0"/>
              <a:t>10/19/2021</a:t>
            </a:fld>
            <a:endParaRPr lang="en-US"/>
          </a:p>
        </p:txBody>
      </p:sp>
      <p:sp>
        <p:nvSpPr>
          <p:cNvPr id="6" name="Footer Placeholder 5">
            <a:extLst>
              <a:ext uri="{FF2B5EF4-FFF2-40B4-BE49-F238E27FC236}">
                <a16:creationId xmlns:a16="http://schemas.microsoft.com/office/drawing/2014/main" id="{66DF8B0B-3A46-4217-81A8-E64C3C3DBF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D94D15-74F5-44ED-88FF-FAB4E13E0533}"/>
              </a:ext>
            </a:extLst>
          </p:cNvPr>
          <p:cNvSpPr>
            <a:spLocks noGrp="1"/>
          </p:cNvSpPr>
          <p:nvPr>
            <p:ph type="sldNum" sz="quarter" idx="12"/>
          </p:nvPr>
        </p:nvSpPr>
        <p:spPr/>
        <p:txBody>
          <a:bodyPr/>
          <a:lstStyle/>
          <a:p>
            <a:fld id="{E6C55F43-75B6-43CB-B519-F49672877096}" type="slidenum">
              <a:rPr lang="en-US" smtClean="0"/>
              <a:t>‹#›</a:t>
            </a:fld>
            <a:endParaRPr lang="en-US"/>
          </a:p>
        </p:txBody>
      </p:sp>
    </p:spTree>
    <p:extLst>
      <p:ext uri="{BB962C8B-B14F-4D97-AF65-F5344CB8AC3E}">
        <p14:creationId xmlns:p14="http://schemas.microsoft.com/office/powerpoint/2010/main" val="199037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0C062C-2C4D-4465-90A9-7A2BF9727B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7FBE56-01BE-4400-AF0E-253C9C7DC5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EA987-4F89-4552-AB4A-C53C0599AC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427F3-1A98-41D9-AE86-DDE072E0392F}" type="datetimeFigureOut">
              <a:rPr lang="en-US" smtClean="0"/>
              <a:t>10/19/2021</a:t>
            </a:fld>
            <a:endParaRPr lang="en-US"/>
          </a:p>
        </p:txBody>
      </p:sp>
      <p:sp>
        <p:nvSpPr>
          <p:cNvPr id="5" name="Footer Placeholder 4">
            <a:extLst>
              <a:ext uri="{FF2B5EF4-FFF2-40B4-BE49-F238E27FC236}">
                <a16:creationId xmlns:a16="http://schemas.microsoft.com/office/drawing/2014/main" id="{404CEE8C-7BCE-44E1-A314-7B1C6E5C1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1C4E3A-EF38-496A-840F-A141B0D966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55F43-75B6-43CB-B519-F49672877096}" type="slidenum">
              <a:rPr lang="en-US" smtClean="0"/>
              <a:t>‹#›</a:t>
            </a:fld>
            <a:endParaRPr lang="en-US"/>
          </a:p>
        </p:txBody>
      </p:sp>
    </p:spTree>
    <p:extLst>
      <p:ext uri="{BB962C8B-B14F-4D97-AF65-F5344CB8AC3E}">
        <p14:creationId xmlns:p14="http://schemas.microsoft.com/office/powerpoint/2010/main" val="2299721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083FD6-D9D2-4162-A996-6E3F4E18EDBB}"/>
              </a:ext>
            </a:extLst>
          </p:cNvPr>
          <p:cNvSpPr/>
          <p:nvPr/>
        </p:nvSpPr>
        <p:spPr>
          <a:xfrm>
            <a:off x="0" y="3"/>
            <a:ext cx="2438400" cy="6857997"/>
          </a:xfrm>
          <a:prstGeom prst="rect">
            <a:avLst/>
          </a:prstGeom>
          <a:solidFill>
            <a:srgbClr val="FFEF8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34A666D-4A88-4A81-A3FD-3718D612F7E3}"/>
              </a:ext>
            </a:extLst>
          </p:cNvPr>
          <p:cNvSpPr/>
          <p:nvPr/>
        </p:nvSpPr>
        <p:spPr>
          <a:xfrm>
            <a:off x="2438400" y="3"/>
            <a:ext cx="2438400" cy="6857997"/>
          </a:xfrm>
          <a:prstGeom prst="rect">
            <a:avLst/>
          </a:prstGeom>
          <a:solidFill>
            <a:srgbClr val="FFCD6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489F13-AC62-48D5-BF8F-496FFB8FE08C}"/>
              </a:ext>
            </a:extLst>
          </p:cNvPr>
          <p:cNvSpPr/>
          <p:nvPr/>
        </p:nvSpPr>
        <p:spPr>
          <a:xfrm>
            <a:off x="4876800" y="2"/>
            <a:ext cx="2438400" cy="6857997"/>
          </a:xfrm>
          <a:prstGeom prst="rect">
            <a:avLst/>
          </a:prstGeom>
          <a:solidFill>
            <a:srgbClr val="F0FFC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CCBE188-F6C6-488F-8967-E338716DFC16}"/>
              </a:ext>
            </a:extLst>
          </p:cNvPr>
          <p:cNvSpPr/>
          <p:nvPr/>
        </p:nvSpPr>
        <p:spPr>
          <a:xfrm>
            <a:off x="7315200" y="0"/>
            <a:ext cx="2438400" cy="6857997"/>
          </a:xfrm>
          <a:prstGeom prst="rect">
            <a:avLst/>
          </a:prstGeom>
          <a:solidFill>
            <a:srgbClr val="8FE88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A8F6E68-9766-4421-B484-CC2A86DD8DDD}"/>
              </a:ext>
            </a:extLst>
          </p:cNvPr>
          <p:cNvSpPr/>
          <p:nvPr/>
        </p:nvSpPr>
        <p:spPr>
          <a:xfrm>
            <a:off x="9753600" y="0"/>
            <a:ext cx="2438400" cy="6857997"/>
          </a:xfrm>
          <a:prstGeom prst="rect">
            <a:avLst/>
          </a:prstGeom>
          <a:solidFill>
            <a:srgbClr val="51DA9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5C01BD-8395-4DAA-B149-0787E7042818}"/>
              </a:ext>
            </a:extLst>
          </p:cNvPr>
          <p:cNvSpPr>
            <a:spLocks noGrp="1"/>
          </p:cNvSpPr>
          <p:nvPr>
            <p:ph type="ctrTitle"/>
          </p:nvPr>
        </p:nvSpPr>
        <p:spPr/>
        <p:txBody>
          <a:bodyPr/>
          <a:lstStyle/>
          <a:p>
            <a:r>
              <a:rPr lang="en-US" altLang="en-US" b="1" dirty="0"/>
              <a:t>PHƯƠNG PHÁP SOẠN &amp; DẠY KHÓA CHO ĐOÀN SINH</a:t>
            </a:r>
            <a:endParaRPr lang="en-US" b="1" dirty="0"/>
          </a:p>
        </p:txBody>
      </p:sp>
      <p:sp>
        <p:nvSpPr>
          <p:cNvPr id="3" name="Subtitle 2">
            <a:extLst>
              <a:ext uri="{FF2B5EF4-FFF2-40B4-BE49-F238E27FC236}">
                <a16:creationId xmlns:a16="http://schemas.microsoft.com/office/drawing/2014/main" id="{80B386D9-3E08-4002-99B2-5D5E1CABC9F5}"/>
              </a:ext>
            </a:extLst>
          </p:cNvPr>
          <p:cNvSpPr>
            <a:spLocks noGrp="1"/>
          </p:cNvSpPr>
          <p:nvPr>
            <p:ph type="subTitle" idx="1"/>
          </p:nvPr>
        </p:nvSpPr>
        <p:spPr/>
        <p:txBody>
          <a:bodyPr/>
          <a:lstStyle/>
          <a:p>
            <a:r>
              <a:rPr lang="en-US" altLang="en-US" dirty="0">
                <a:latin typeface="Times New Roman" panose="02020603050405020304" pitchFamily="18" charset="0"/>
                <a:cs typeface="Times New Roman" panose="02020603050405020304" pitchFamily="18" charset="0"/>
              </a:rPr>
              <a:t>HLV Maria </a:t>
            </a:r>
            <a:r>
              <a:rPr lang="en-US" altLang="en-US" dirty="0" err="1">
                <a:latin typeface="Times New Roman" panose="02020603050405020304" pitchFamily="18" charset="0"/>
                <a:cs typeface="Times New Roman" panose="02020603050405020304" pitchFamily="18" charset="0"/>
              </a:rPr>
              <a:t>Nguyễn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Bạch</a:t>
            </a:r>
            <a:r>
              <a:rPr lang="en-US" altLang="en-US" dirty="0">
                <a:latin typeface="Times New Roman" panose="02020603050405020304" pitchFamily="18" charset="0"/>
                <a:cs typeface="Times New Roman" panose="02020603050405020304" pitchFamily="18" charset="0"/>
              </a:rPr>
              <a:t> Thanh Trang</a:t>
            </a:r>
            <a:endParaRPr lang="en-US" altLang="en-US" dirty="0"/>
          </a:p>
          <a:p>
            <a:endParaRPr lang="en-US" dirty="0"/>
          </a:p>
        </p:txBody>
      </p:sp>
    </p:spTree>
    <p:extLst>
      <p:ext uri="{BB962C8B-B14F-4D97-AF65-F5344CB8AC3E}">
        <p14:creationId xmlns:p14="http://schemas.microsoft.com/office/powerpoint/2010/main" val="248672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7" presetClass="entr" presetSubtype="0" fill="hold" grpId="0"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black keyboard and a mouse on a desk&#10;&#10;Description generated with very high confidence">
            <a:extLst>
              <a:ext uri="{FF2B5EF4-FFF2-40B4-BE49-F238E27FC236}">
                <a16:creationId xmlns:a16="http://schemas.microsoft.com/office/drawing/2014/main" id="{7355703D-22EC-4E2F-A49D-CA75731FDE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741714"/>
            <a:ext cx="12192000" cy="3178628"/>
          </a:xfrm>
          <a:prstGeom prst="rect">
            <a:avLst/>
          </a:prstGeom>
        </p:spPr>
      </p:pic>
      <p:sp>
        <p:nvSpPr>
          <p:cNvPr id="12" name="Rectangle 11">
            <a:extLst>
              <a:ext uri="{FF2B5EF4-FFF2-40B4-BE49-F238E27FC236}">
                <a16:creationId xmlns:a16="http://schemas.microsoft.com/office/drawing/2014/main" id="{3C69E2FF-87DA-4EAD-88F0-8985D3DF396A}"/>
              </a:ext>
            </a:extLst>
          </p:cNvPr>
          <p:cNvSpPr/>
          <p:nvPr/>
        </p:nvSpPr>
        <p:spPr>
          <a:xfrm>
            <a:off x="0" y="1735691"/>
            <a:ext cx="12192000" cy="3192683"/>
          </a:xfrm>
          <a:prstGeom prst="rect">
            <a:avLst/>
          </a:prstGeom>
          <a:gradFill flip="none" rotWithShape="1">
            <a:gsLst>
              <a:gs pos="96000">
                <a:srgbClr val="FFCD68"/>
              </a:gs>
              <a:gs pos="60000">
                <a:srgbClr val="F0FFC3">
                  <a:alpha val="70000"/>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TextBox 13">
            <a:extLst>
              <a:ext uri="{FF2B5EF4-FFF2-40B4-BE49-F238E27FC236}">
                <a16:creationId xmlns:a16="http://schemas.microsoft.com/office/drawing/2014/main" id="{D4652516-810D-4A69-B1EC-F23690920FBD}"/>
              </a:ext>
            </a:extLst>
          </p:cNvPr>
          <p:cNvSpPr txBox="1"/>
          <p:nvPr/>
        </p:nvSpPr>
        <p:spPr>
          <a:xfrm>
            <a:off x="5012872" y="5293073"/>
            <a:ext cx="2166257" cy="707886"/>
          </a:xfrm>
          <a:prstGeom prst="rect">
            <a:avLst/>
          </a:prstGeom>
          <a:noFill/>
        </p:spPr>
        <p:txBody>
          <a:bodyPr wrap="square" rtlCol="0">
            <a:spAutoFit/>
          </a:bodyPr>
          <a:lstStyle/>
          <a:p>
            <a:pPr algn="ctr"/>
            <a:r>
              <a:rPr lang="pl-PL" sz="4000" dirty="0">
                <a:solidFill>
                  <a:srgbClr val="C00000"/>
                </a:solidFill>
                <a:latin typeface="Lato" panose="020F0502020204030203" pitchFamily="34" charset="0"/>
                <a:ea typeface="Lato" panose="020F0502020204030203" pitchFamily="34" charset="0"/>
                <a:cs typeface="Lato" panose="020F0502020204030203" pitchFamily="34" charset="0"/>
              </a:rPr>
              <a:t>Auditory</a:t>
            </a:r>
          </a:p>
        </p:txBody>
      </p:sp>
      <p:cxnSp>
        <p:nvCxnSpPr>
          <p:cNvPr id="20" name="Straight Connector 19">
            <a:extLst>
              <a:ext uri="{FF2B5EF4-FFF2-40B4-BE49-F238E27FC236}">
                <a16:creationId xmlns:a16="http://schemas.microsoft.com/office/drawing/2014/main" id="{7336B81E-4978-4974-9655-59BA74033320}"/>
              </a:ext>
            </a:extLst>
          </p:cNvPr>
          <p:cNvCxnSpPr>
            <a:cxnSpLocks/>
            <a:stCxn id="16" idx="6"/>
            <a:endCxn id="17" idx="2"/>
          </p:cNvCxnSpPr>
          <p:nvPr/>
        </p:nvCxnSpPr>
        <p:spPr>
          <a:xfrm>
            <a:off x="3523838" y="3288805"/>
            <a:ext cx="16608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62AF37-FC17-4E92-9908-D5CCAB0AB078}"/>
              </a:ext>
            </a:extLst>
          </p:cNvPr>
          <p:cNvCxnSpPr>
            <a:cxnSpLocks/>
            <a:stCxn id="17" idx="6"/>
            <a:endCxn id="18" idx="2"/>
          </p:cNvCxnSpPr>
          <p:nvPr/>
        </p:nvCxnSpPr>
        <p:spPr>
          <a:xfrm>
            <a:off x="6963723" y="3288805"/>
            <a:ext cx="176249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2A888097-BAF1-46A2-9E2A-542AE8F09444}"/>
              </a:ext>
            </a:extLst>
          </p:cNvPr>
          <p:cNvGrpSpPr/>
          <p:nvPr/>
        </p:nvGrpSpPr>
        <p:grpSpPr>
          <a:xfrm>
            <a:off x="1744848" y="2399310"/>
            <a:ext cx="1778990" cy="1778990"/>
            <a:chOff x="1744848" y="2399310"/>
            <a:chExt cx="1778990" cy="1778990"/>
          </a:xfrm>
        </p:grpSpPr>
        <p:sp>
          <p:nvSpPr>
            <p:cNvPr id="16" name="Oval 15">
              <a:extLst>
                <a:ext uri="{FF2B5EF4-FFF2-40B4-BE49-F238E27FC236}">
                  <a16:creationId xmlns:a16="http://schemas.microsoft.com/office/drawing/2014/main" id="{E5941D09-4097-451D-8066-BD99F3C3A19D}"/>
                </a:ext>
              </a:extLst>
            </p:cNvPr>
            <p:cNvSpPr/>
            <p:nvPr/>
          </p:nvSpPr>
          <p:spPr>
            <a:xfrm>
              <a:off x="1744848" y="2399310"/>
              <a:ext cx="1778990" cy="1778990"/>
            </a:xfrm>
            <a:prstGeom prst="ellipse">
              <a:avLst/>
            </a:prstGeom>
            <a:solidFill>
              <a:srgbClr val="51DA9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TextBox 22">
              <a:extLst>
                <a:ext uri="{FF2B5EF4-FFF2-40B4-BE49-F238E27FC236}">
                  <a16:creationId xmlns:a16="http://schemas.microsoft.com/office/drawing/2014/main" id="{93AD2BB2-1F6E-45F2-B579-9294A8EAE9CE}"/>
                </a:ext>
              </a:extLst>
            </p:cNvPr>
            <p:cNvSpPr txBox="1"/>
            <p:nvPr/>
          </p:nvSpPr>
          <p:spPr>
            <a:xfrm>
              <a:off x="1990381" y="2579562"/>
              <a:ext cx="1287924" cy="1323439"/>
            </a:xfrm>
            <a:prstGeom prst="rect">
              <a:avLst/>
            </a:prstGeom>
            <a:noFill/>
          </p:spPr>
          <p:txBody>
            <a:bodyPr wrap="square" rtlCol="0">
              <a:spAutoFit/>
            </a:bodyPr>
            <a:lstStyle/>
            <a:p>
              <a:pPr algn="ctr"/>
              <a:r>
                <a:rPr lang="en-US" sz="8000" dirty="0">
                  <a:solidFill>
                    <a:schemeClr val="bg1"/>
                  </a:solidFill>
                  <a:latin typeface="Roboto Black" panose="02000000000000000000" pitchFamily="2" charset="0"/>
                  <a:ea typeface="Roboto Black" panose="02000000000000000000" pitchFamily="2" charset="0"/>
                  <a:sym typeface="Webdings" panose="05030102010509060703" pitchFamily="18" charset="2"/>
                </a:rPr>
                <a:t></a:t>
              </a:r>
              <a:endParaRPr lang="pl-PL" sz="8000" dirty="0">
                <a:solidFill>
                  <a:schemeClr val="bg1"/>
                </a:solidFill>
                <a:latin typeface="Roboto Black" panose="02000000000000000000" pitchFamily="2" charset="0"/>
                <a:ea typeface="Roboto Black" panose="02000000000000000000" pitchFamily="2" charset="0"/>
              </a:endParaRPr>
            </a:p>
          </p:txBody>
        </p:sp>
      </p:grpSp>
      <p:grpSp>
        <p:nvGrpSpPr>
          <p:cNvPr id="9" name="Group 8">
            <a:extLst>
              <a:ext uri="{FF2B5EF4-FFF2-40B4-BE49-F238E27FC236}">
                <a16:creationId xmlns:a16="http://schemas.microsoft.com/office/drawing/2014/main" id="{0C42B531-E7B2-4F24-8656-489AAA4426CE}"/>
              </a:ext>
            </a:extLst>
          </p:cNvPr>
          <p:cNvGrpSpPr/>
          <p:nvPr/>
        </p:nvGrpSpPr>
        <p:grpSpPr>
          <a:xfrm>
            <a:off x="5184733" y="2399310"/>
            <a:ext cx="1778990" cy="1778990"/>
            <a:chOff x="5184733" y="2399310"/>
            <a:chExt cx="1778990" cy="1778990"/>
          </a:xfrm>
        </p:grpSpPr>
        <p:sp>
          <p:nvSpPr>
            <p:cNvPr id="17" name="Oval 16">
              <a:extLst>
                <a:ext uri="{FF2B5EF4-FFF2-40B4-BE49-F238E27FC236}">
                  <a16:creationId xmlns:a16="http://schemas.microsoft.com/office/drawing/2014/main" id="{16F89E2F-33F9-4CC3-A17A-DF9931B35511}"/>
                </a:ext>
              </a:extLst>
            </p:cNvPr>
            <p:cNvSpPr/>
            <p:nvPr/>
          </p:nvSpPr>
          <p:spPr>
            <a:xfrm>
              <a:off x="5184733" y="2399310"/>
              <a:ext cx="1778990" cy="1778990"/>
            </a:xfrm>
            <a:prstGeom prst="ellipse">
              <a:avLst/>
            </a:prstGeom>
            <a:solidFill>
              <a:srgbClr val="FFCD6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TextBox 23">
              <a:extLst>
                <a:ext uri="{FF2B5EF4-FFF2-40B4-BE49-F238E27FC236}">
                  <a16:creationId xmlns:a16="http://schemas.microsoft.com/office/drawing/2014/main" id="{6969E5AE-24FB-4CAE-A10D-828AEA3682F1}"/>
                </a:ext>
              </a:extLst>
            </p:cNvPr>
            <p:cNvSpPr txBox="1"/>
            <p:nvPr/>
          </p:nvSpPr>
          <p:spPr>
            <a:xfrm>
              <a:off x="5489314" y="2564163"/>
              <a:ext cx="1287924" cy="1323439"/>
            </a:xfrm>
            <a:prstGeom prst="rect">
              <a:avLst/>
            </a:prstGeom>
            <a:noFill/>
          </p:spPr>
          <p:txBody>
            <a:bodyPr wrap="square" rtlCol="0">
              <a:spAutoFit/>
            </a:bodyPr>
            <a:lstStyle/>
            <a:p>
              <a:pPr algn="ctr"/>
              <a:r>
                <a:rPr lang="pl-PL" sz="8000" dirty="0">
                  <a:solidFill>
                    <a:schemeClr val="bg1"/>
                  </a:solidFill>
                  <a:latin typeface="Roboto Black" panose="02000000000000000000" pitchFamily="2" charset="0"/>
                  <a:ea typeface="Roboto Black" panose="02000000000000000000" pitchFamily="2" charset="0"/>
                  <a:sym typeface="Webdings" panose="05030102010509060703" pitchFamily="18" charset="2"/>
                </a:rPr>
                <a:t></a:t>
              </a:r>
              <a:endParaRPr lang="pl-PL" sz="8000" dirty="0">
                <a:solidFill>
                  <a:schemeClr val="bg1"/>
                </a:solidFill>
                <a:latin typeface="Roboto Black" panose="02000000000000000000" pitchFamily="2" charset="0"/>
                <a:ea typeface="Roboto Black" panose="02000000000000000000" pitchFamily="2" charset="0"/>
              </a:endParaRPr>
            </a:p>
          </p:txBody>
        </p:sp>
      </p:grpSp>
      <p:grpSp>
        <p:nvGrpSpPr>
          <p:cNvPr id="7" name="Group 6">
            <a:extLst>
              <a:ext uri="{FF2B5EF4-FFF2-40B4-BE49-F238E27FC236}">
                <a16:creationId xmlns:a16="http://schemas.microsoft.com/office/drawing/2014/main" id="{70C45DD3-14E3-452A-B2A2-FBD158797088}"/>
              </a:ext>
            </a:extLst>
          </p:cNvPr>
          <p:cNvGrpSpPr/>
          <p:nvPr/>
        </p:nvGrpSpPr>
        <p:grpSpPr>
          <a:xfrm>
            <a:off x="8726219" y="2399310"/>
            <a:ext cx="1778990" cy="1778990"/>
            <a:chOff x="8726219" y="2399310"/>
            <a:chExt cx="1778990" cy="1778990"/>
          </a:xfrm>
        </p:grpSpPr>
        <p:sp>
          <p:nvSpPr>
            <p:cNvPr id="18" name="Oval 17">
              <a:extLst>
                <a:ext uri="{FF2B5EF4-FFF2-40B4-BE49-F238E27FC236}">
                  <a16:creationId xmlns:a16="http://schemas.microsoft.com/office/drawing/2014/main" id="{6772B282-0CAC-4D91-8B43-F16CA0C627DF}"/>
                </a:ext>
              </a:extLst>
            </p:cNvPr>
            <p:cNvSpPr/>
            <p:nvPr/>
          </p:nvSpPr>
          <p:spPr>
            <a:xfrm>
              <a:off x="8726219" y="2399310"/>
              <a:ext cx="1778990" cy="1778990"/>
            </a:xfrm>
            <a:prstGeom prst="ellipse">
              <a:avLst/>
            </a:prstGeom>
            <a:solidFill>
              <a:srgbClr val="8FE88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TextBox 24">
              <a:extLst>
                <a:ext uri="{FF2B5EF4-FFF2-40B4-BE49-F238E27FC236}">
                  <a16:creationId xmlns:a16="http://schemas.microsoft.com/office/drawing/2014/main" id="{1CC433CB-0CF5-4F70-9519-301D0D7E59FD}"/>
                </a:ext>
              </a:extLst>
            </p:cNvPr>
            <p:cNvSpPr txBox="1"/>
            <p:nvPr/>
          </p:nvSpPr>
          <p:spPr>
            <a:xfrm>
              <a:off x="8971752" y="2688639"/>
              <a:ext cx="1287924" cy="1200329"/>
            </a:xfrm>
            <a:prstGeom prst="rect">
              <a:avLst/>
            </a:prstGeom>
            <a:noFill/>
          </p:spPr>
          <p:txBody>
            <a:bodyPr wrap="square" rtlCol="0">
              <a:spAutoFit/>
            </a:bodyPr>
            <a:lstStyle/>
            <a:p>
              <a:pPr algn="ctr"/>
              <a:r>
                <a:rPr lang="pl-PL" sz="7200" dirty="0">
                  <a:solidFill>
                    <a:schemeClr val="bg1"/>
                  </a:solidFill>
                  <a:latin typeface="Roboto Black" panose="02000000000000000000" pitchFamily="2" charset="0"/>
                  <a:ea typeface="Roboto Black" panose="02000000000000000000" pitchFamily="2" charset="0"/>
                  <a:sym typeface="Webdings" panose="05030102010509060703" pitchFamily="18" charset="2"/>
                </a:rPr>
                <a:t></a:t>
              </a:r>
              <a:endParaRPr lang="pl-PL" sz="7200" dirty="0">
                <a:solidFill>
                  <a:schemeClr val="bg1"/>
                </a:solidFill>
                <a:latin typeface="Roboto Black" panose="02000000000000000000" pitchFamily="2" charset="0"/>
                <a:ea typeface="Roboto Black" panose="02000000000000000000" pitchFamily="2" charset="0"/>
              </a:endParaRPr>
            </a:p>
          </p:txBody>
        </p:sp>
      </p:grpSp>
      <p:sp>
        <p:nvSpPr>
          <p:cNvPr id="30" name="TextBox 29">
            <a:extLst>
              <a:ext uri="{FF2B5EF4-FFF2-40B4-BE49-F238E27FC236}">
                <a16:creationId xmlns:a16="http://schemas.microsoft.com/office/drawing/2014/main" id="{13CE15DD-F4BA-47EF-9D78-2194F096D0EE}"/>
              </a:ext>
            </a:extLst>
          </p:cNvPr>
          <p:cNvSpPr txBox="1"/>
          <p:nvPr/>
        </p:nvSpPr>
        <p:spPr>
          <a:xfrm>
            <a:off x="1551214" y="5271302"/>
            <a:ext cx="2166257" cy="707886"/>
          </a:xfrm>
          <a:prstGeom prst="rect">
            <a:avLst/>
          </a:prstGeom>
          <a:noFill/>
        </p:spPr>
        <p:txBody>
          <a:bodyPr wrap="square" rtlCol="0">
            <a:spAutoFit/>
          </a:bodyPr>
          <a:lstStyle/>
          <a:p>
            <a:pPr algn="ctr"/>
            <a:r>
              <a:rPr lang="en-US" sz="4000" dirty="0">
                <a:solidFill>
                  <a:srgbClr val="C00000"/>
                </a:solidFill>
                <a:latin typeface="Lato" panose="020F0502020204030203" pitchFamily="34" charset="0"/>
                <a:ea typeface="Lato" panose="020F0502020204030203" pitchFamily="34" charset="0"/>
                <a:cs typeface="Lato" panose="020F0502020204030203" pitchFamily="34" charset="0"/>
              </a:rPr>
              <a:t>Visual</a:t>
            </a:r>
            <a:endParaRPr lang="pl-PL" sz="4000" dirty="0">
              <a:solidFill>
                <a:srgbClr val="C00000"/>
              </a:solidFill>
              <a:latin typeface="Lato" panose="020F0502020204030203" pitchFamily="34" charset="0"/>
              <a:ea typeface="Lato" panose="020F0502020204030203" pitchFamily="34" charset="0"/>
              <a:cs typeface="Lato" panose="020F0502020204030203" pitchFamily="34" charset="0"/>
            </a:endParaRPr>
          </a:p>
        </p:txBody>
      </p:sp>
      <p:sp>
        <p:nvSpPr>
          <p:cNvPr id="33" name="TextBox 32">
            <a:extLst>
              <a:ext uri="{FF2B5EF4-FFF2-40B4-BE49-F238E27FC236}">
                <a16:creationId xmlns:a16="http://schemas.microsoft.com/office/drawing/2014/main" id="{06BE4872-BA09-420C-9B24-574C4CD408C7}"/>
              </a:ext>
            </a:extLst>
          </p:cNvPr>
          <p:cNvSpPr txBox="1"/>
          <p:nvPr/>
        </p:nvSpPr>
        <p:spPr>
          <a:xfrm>
            <a:off x="8532585" y="5267427"/>
            <a:ext cx="2805975" cy="1323439"/>
          </a:xfrm>
          <a:prstGeom prst="rect">
            <a:avLst/>
          </a:prstGeom>
          <a:noFill/>
        </p:spPr>
        <p:txBody>
          <a:bodyPr wrap="square" rtlCol="0">
            <a:spAutoFit/>
          </a:bodyPr>
          <a:lstStyle/>
          <a:p>
            <a:pPr algn="ctr"/>
            <a:r>
              <a:rPr lang="pl-PL" sz="4000" dirty="0">
                <a:solidFill>
                  <a:srgbClr val="C00000"/>
                </a:solidFill>
                <a:latin typeface="Lato" panose="020F0502020204030203" pitchFamily="34" charset="0"/>
                <a:ea typeface="Lato" panose="020F0502020204030203" pitchFamily="34" charset="0"/>
                <a:cs typeface="Lato" panose="020F0502020204030203" pitchFamily="34" charset="0"/>
              </a:rPr>
              <a:t>Tactile/ Kinesthetic</a:t>
            </a:r>
          </a:p>
        </p:txBody>
      </p:sp>
      <p:sp>
        <p:nvSpPr>
          <p:cNvPr id="26" name="TextBox 25">
            <a:extLst>
              <a:ext uri="{FF2B5EF4-FFF2-40B4-BE49-F238E27FC236}">
                <a16:creationId xmlns:a16="http://schemas.microsoft.com/office/drawing/2014/main" id="{E7222D5B-4622-4644-845A-C47E24723EF3}"/>
              </a:ext>
            </a:extLst>
          </p:cNvPr>
          <p:cNvSpPr txBox="1"/>
          <p:nvPr/>
        </p:nvSpPr>
        <p:spPr>
          <a:xfrm>
            <a:off x="2577935" y="355329"/>
            <a:ext cx="7179129" cy="1015663"/>
          </a:xfrm>
          <a:prstGeom prst="rect">
            <a:avLst/>
          </a:prstGeom>
          <a:noFill/>
        </p:spPr>
        <p:txBody>
          <a:bodyPr wrap="square" rtlCol="0">
            <a:spAutoFit/>
          </a:bodyPr>
          <a:lstStyle/>
          <a:p>
            <a:r>
              <a:rPr lang="en-US" sz="6000" dirty="0">
                <a:solidFill>
                  <a:srgbClr val="FFCD68"/>
                </a:solidFill>
                <a:latin typeface="Berlin Sans FB Demi" panose="020E0802020502020306" pitchFamily="34" charset="0"/>
                <a:cs typeface="Aharoni" panose="02010803020104030203" pitchFamily="2" charset="-79"/>
              </a:rPr>
              <a:t>Methods of Teaching </a:t>
            </a:r>
          </a:p>
        </p:txBody>
      </p:sp>
    </p:spTree>
    <p:extLst>
      <p:ext uri="{BB962C8B-B14F-4D97-AF65-F5344CB8AC3E}">
        <p14:creationId xmlns:p14="http://schemas.microsoft.com/office/powerpoint/2010/main" val="98457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7000"/>
                                  </p:iterate>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par>
                          <p:cTn id="21" fill="hold">
                            <p:stCondLst>
                              <p:cond delay="500"/>
                            </p:stCondLst>
                            <p:childTnLst>
                              <p:par>
                                <p:cTn id="22" presetID="18" presetClass="entr" presetSubtype="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Right)">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p:stCondLst>
                              <p:cond delay="500"/>
                            </p:stCondLst>
                            <p:childTnLst>
                              <p:par>
                                <p:cTn id="34" presetID="18" presetClass="entr" presetSubtype="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trips(downRight)">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0" grpId="0"/>
      <p:bldP spid="33"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A teacher teaching a student&#10;&#10;Description automatically generated with low confidence">
            <a:extLst>
              <a:ext uri="{FF2B5EF4-FFF2-40B4-BE49-F238E27FC236}">
                <a16:creationId xmlns:a16="http://schemas.microsoft.com/office/drawing/2014/main" id="{BE1E5373-2051-4FAD-B202-D7D94EE8BF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89192" y="-6903"/>
            <a:ext cx="12192000" cy="6858000"/>
          </a:xfrm>
          <a:prstGeom prst="rect">
            <a:avLst/>
          </a:prstGeom>
        </p:spPr>
      </p:pic>
      <p:sp>
        <p:nvSpPr>
          <p:cNvPr id="50" name="Arrow: Pentagon 49">
            <a:extLst>
              <a:ext uri="{FF2B5EF4-FFF2-40B4-BE49-F238E27FC236}">
                <a16:creationId xmlns:a16="http://schemas.microsoft.com/office/drawing/2014/main" id="{F991F3C2-591F-4462-9957-B6F8CF8DD2FA}"/>
              </a:ext>
            </a:extLst>
          </p:cNvPr>
          <p:cNvSpPr/>
          <p:nvPr/>
        </p:nvSpPr>
        <p:spPr>
          <a:xfrm>
            <a:off x="0" y="0"/>
            <a:ext cx="8679542" cy="6858000"/>
          </a:xfrm>
          <a:prstGeom prst="homePlate">
            <a:avLst>
              <a:gd name="adj" fmla="val 432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51" name="Group 50">
            <a:extLst>
              <a:ext uri="{FF2B5EF4-FFF2-40B4-BE49-F238E27FC236}">
                <a16:creationId xmlns:a16="http://schemas.microsoft.com/office/drawing/2014/main" id="{459C28B2-663F-43EF-A700-3FD2FE3B92D2}"/>
              </a:ext>
            </a:extLst>
          </p:cNvPr>
          <p:cNvGrpSpPr/>
          <p:nvPr/>
        </p:nvGrpSpPr>
        <p:grpSpPr>
          <a:xfrm>
            <a:off x="6202796" y="3710992"/>
            <a:ext cx="5388628" cy="3147009"/>
            <a:chOff x="6202797" y="3710992"/>
            <a:chExt cx="5388628" cy="3147009"/>
          </a:xfrm>
        </p:grpSpPr>
        <p:sp>
          <p:nvSpPr>
            <p:cNvPr id="52" name="Freeform: Shape 51">
              <a:extLst>
                <a:ext uri="{FF2B5EF4-FFF2-40B4-BE49-F238E27FC236}">
                  <a16:creationId xmlns:a16="http://schemas.microsoft.com/office/drawing/2014/main" id="{8AC9EEFB-74E5-4535-8F5D-1461969D6B93}"/>
                </a:ext>
              </a:extLst>
            </p:cNvPr>
            <p:cNvSpPr/>
            <p:nvPr/>
          </p:nvSpPr>
          <p:spPr>
            <a:xfrm>
              <a:off x="6202797" y="3710992"/>
              <a:ext cx="2964793" cy="3147008"/>
            </a:xfrm>
            <a:custGeom>
              <a:avLst/>
              <a:gdLst>
                <a:gd name="connsiteX0" fmla="*/ 2728910 w 2964793"/>
                <a:gd name="connsiteY0" fmla="*/ 0 h 3147008"/>
                <a:gd name="connsiteX1" fmla="*/ 2964793 w 2964793"/>
                <a:gd name="connsiteY1" fmla="*/ 272274 h 3147008"/>
                <a:gd name="connsiteX2" fmla="*/ 471982 w 2964793"/>
                <a:gd name="connsiteY2" fmla="*/ 3147008 h 3147008"/>
                <a:gd name="connsiteX3" fmla="*/ 0 w 2964793"/>
                <a:gd name="connsiteY3" fmla="*/ 3147008 h 3147008"/>
                <a:gd name="connsiteX4" fmla="*/ 2728910 w 2964793"/>
                <a:gd name="connsiteY4" fmla="*/ 0 h 3147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4793" h="3147008">
                  <a:moveTo>
                    <a:pt x="2728910" y="0"/>
                  </a:moveTo>
                  <a:lnTo>
                    <a:pt x="2964793" y="272274"/>
                  </a:lnTo>
                  <a:lnTo>
                    <a:pt x="471982" y="3147008"/>
                  </a:lnTo>
                  <a:lnTo>
                    <a:pt x="0" y="3147008"/>
                  </a:lnTo>
                  <a:lnTo>
                    <a:pt x="272891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3" name="Freeform: Shape 52">
              <a:extLst>
                <a:ext uri="{FF2B5EF4-FFF2-40B4-BE49-F238E27FC236}">
                  <a16:creationId xmlns:a16="http://schemas.microsoft.com/office/drawing/2014/main" id="{4DA1B760-D067-44CF-BBEF-D42E49C80A65}"/>
                </a:ext>
              </a:extLst>
            </p:cNvPr>
            <p:cNvSpPr/>
            <p:nvPr/>
          </p:nvSpPr>
          <p:spPr>
            <a:xfrm>
              <a:off x="7151835" y="4258466"/>
              <a:ext cx="2490054" cy="2599534"/>
            </a:xfrm>
            <a:custGeom>
              <a:avLst/>
              <a:gdLst>
                <a:gd name="connsiteX0" fmla="*/ 2254171 w 2490054"/>
                <a:gd name="connsiteY0" fmla="*/ 0 h 2599534"/>
                <a:gd name="connsiteX1" fmla="*/ 2490054 w 2490054"/>
                <a:gd name="connsiteY1" fmla="*/ 272274 h 2599534"/>
                <a:gd name="connsiteX2" fmla="*/ 471984 w 2490054"/>
                <a:gd name="connsiteY2" fmla="*/ 2599534 h 2599534"/>
                <a:gd name="connsiteX3" fmla="*/ 0 w 2490054"/>
                <a:gd name="connsiteY3" fmla="*/ 2599534 h 2599534"/>
                <a:gd name="connsiteX4" fmla="*/ 2254171 w 2490054"/>
                <a:gd name="connsiteY4" fmla="*/ 0 h 259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054" h="2599534">
                  <a:moveTo>
                    <a:pt x="2254171" y="0"/>
                  </a:moveTo>
                  <a:lnTo>
                    <a:pt x="2490054" y="272274"/>
                  </a:lnTo>
                  <a:lnTo>
                    <a:pt x="471984" y="2599534"/>
                  </a:lnTo>
                  <a:lnTo>
                    <a:pt x="0" y="2599534"/>
                  </a:lnTo>
                  <a:lnTo>
                    <a:pt x="225417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4" name="Freeform: Shape 53">
              <a:extLst>
                <a:ext uri="{FF2B5EF4-FFF2-40B4-BE49-F238E27FC236}">
                  <a16:creationId xmlns:a16="http://schemas.microsoft.com/office/drawing/2014/main" id="{8A74AAE9-4ACA-4885-A054-2EAB4FEA4100}"/>
                </a:ext>
              </a:extLst>
            </p:cNvPr>
            <p:cNvSpPr/>
            <p:nvPr/>
          </p:nvSpPr>
          <p:spPr>
            <a:xfrm>
              <a:off x="8134024" y="4825064"/>
              <a:ext cx="1998733" cy="2032936"/>
            </a:xfrm>
            <a:custGeom>
              <a:avLst/>
              <a:gdLst>
                <a:gd name="connsiteX0" fmla="*/ 1762850 w 1998733"/>
                <a:gd name="connsiteY0" fmla="*/ 0 h 2032936"/>
                <a:gd name="connsiteX1" fmla="*/ 1998733 w 1998733"/>
                <a:gd name="connsiteY1" fmla="*/ 272275 h 2032936"/>
                <a:gd name="connsiteX2" fmla="*/ 471985 w 1998733"/>
                <a:gd name="connsiteY2" fmla="*/ 2032936 h 2032936"/>
                <a:gd name="connsiteX3" fmla="*/ 0 w 1998733"/>
                <a:gd name="connsiteY3" fmla="*/ 2032936 h 2032936"/>
                <a:gd name="connsiteX4" fmla="*/ 1762850 w 1998733"/>
                <a:gd name="connsiteY4" fmla="*/ 0 h 203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8733" h="2032936">
                  <a:moveTo>
                    <a:pt x="1762850" y="0"/>
                  </a:moveTo>
                  <a:lnTo>
                    <a:pt x="1998733" y="272275"/>
                  </a:lnTo>
                  <a:lnTo>
                    <a:pt x="471985" y="2032936"/>
                  </a:lnTo>
                  <a:lnTo>
                    <a:pt x="0" y="2032936"/>
                  </a:lnTo>
                  <a:lnTo>
                    <a:pt x="176285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5" name="Freeform: Shape 54">
              <a:extLst>
                <a:ext uri="{FF2B5EF4-FFF2-40B4-BE49-F238E27FC236}">
                  <a16:creationId xmlns:a16="http://schemas.microsoft.com/office/drawing/2014/main" id="{9F7CA345-DD00-4C6B-A184-656C415BDDAF}"/>
                </a:ext>
              </a:extLst>
            </p:cNvPr>
            <p:cNvSpPr/>
            <p:nvPr/>
          </p:nvSpPr>
          <p:spPr>
            <a:xfrm>
              <a:off x="9096305" y="5380178"/>
              <a:ext cx="1517368" cy="1477822"/>
            </a:xfrm>
            <a:custGeom>
              <a:avLst/>
              <a:gdLst>
                <a:gd name="connsiteX0" fmla="*/ 1281485 w 1517368"/>
                <a:gd name="connsiteY0" fmla="*/ 0 h 1477822"/>
                <a:gd name="connsiteX1" fmla="*/ 1517368 w 1517368"/>
                <a:gd name="connsiteY1" fmla="*/ 272275 h 1477822"/>
                <a:gd name="connsiteX2" fmla="*/ 471985 w 1517368"/>
                <a:gd name="connsiteY2" fmla="*/ 1477822 h 1477822"/>
                <a:gd name="connsiteX3" fmla="*/ 0 w 1517368"/>
                <a:gd name="connsiteY3" fmla="*/ 1477822 h 1477822"/>
                <a:gd name="connsiteX4" fmla="*/ 1281485 w 1517368"/>
                <a:gd name="connsiteY4" fmla="*/ 0 h 1477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7368" h="1477822">
                  <a:moveTo>
                    <a:pt x="1281485" y="0"/>
                  </a:moveTo>
                  <a:lnTo>
                    <a:pt x="1517368" y="272275"/>
                  </a:lnTo>
                  <a:lnTo>
                    <a:pt x="471985" y="1477822"/>
                  </a:lnTo>
                  <a:lnTo>
                    <a:pt x="0" y="1477822"/>
                  </a:lnTo>
                  <a:lnTo>
                    <a:pt x="128148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6" name="Freeform: Shape 55">
              <a:extLst>
                <a:ext uri="{FF2B5EF4-FFF2-40B4-BE49-F238E27FC236}">
                  <a16:creationId xmlns:a16="http://schemas.microsoft.com/office/drawing/2014/main" id="{283C58C4-BD2D-4316-9DF0-C74921E9E191}"/>
                </a:ext>
              </a:extLst>
            </p:cNvPr>
            <p:cNvSpPr/>
            <p:nvPr/>
          </p:nvSpPr>
          <p:spPr>
            <a:xfrm>
              <a:off x="10097894" y="5957968"/>
              <a:ext cx="1016342" cy="900033"/>
            </a:xfrm>
            <a:custGeom>
              <a:avLst/>
              <a:gdLst>
                <a:gd name="connsiteX0" fmla="*/ 780459 w 1016342"/>
                <a:gd name="connsiteY0" fmla="*/ 0 h 900033"/>
                <a:gd name="connsiteX1" fmla="*/ 1016342 w 1016342"/>
                <a:gd name="connsiteY1" fmla="*/ 272275 h 900033"/>
                <a:gd name="connsiteX2" fmla="*/ 471985 w 1016342"/>
                <a:gd name="connsiteY2" fmla="*/ 900033 h 900033"/>
                <a:gd name="connsiteX3" fmla="*/ 0 w 1016342"/>
                <a:gd name="connsiteY3" fmla="*/ 900033 h 900033"/>
                <a:gd name="connsiteX4" fmla="*/ 780459 w 1016342"/>
                <a:gd name="connsiteY4" fmla="*/ 0 h 90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342" h="900033">
                  <a:moveTo>
                    <a:pt x="780459" y="0"/>
                  </a:moveTo>
                  <a:lnTo>
                    <a:pt x="1016342" y="272275"/>
                  </a:lnTo>
                  <a:lnTo>
                    <a:pt x="471985" y="900033"/>
                  </a:lnTo>
                  <a:lnTo>
                    <a:pt x="0" y="900033"/>
                  </a:lnTo>
                  <a:lnTo>
                    <a:pt x="78045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7" name="Freeform: Shape 56">
              <a:extLst>
                <a:ext uri="{FF2B5EF4-FFF2-40B4-BE49-F238E27FC236}">
                  <a16:creationId xmlns:a16="http://schemas.microsoft.com/office/drawing/2014/main" id="{956C5BB9-CE0A-498E-A259-7D2985898922}"/>
                </a:ext>
              </a:extLst>
            </p:cNvPr>
            <p:cNvSpPr/>
            <p:nvPr/>
          </p:nvSpPr>
          <p:spPr>
            <a:xfrm>
              <a:off x="11052714" y="6508776"/>
              <a:ext cx="538711" cy="349224"/>
            </a:xfrm>
            <a:custGeom>
              <a:avLst/>
              <a:gdLst>
                <a:gd name="connsiteX0" fmla="*/ 302828 w 538711"/>
                <a:gd name="connsiteY0" fmla="*/ 0 h 349224"/>
                <a:gd name="connsiteX1" fmla="*/ 538711 w 538711"/>
                <a:gd name="connsiteY1" fmla="*/ 272274 h 349224"/>
                <a:gd name="connsiteX2" fmla="*/ 471984 w 538711"/>
                <a:gd name="connsiteY2" fmla="*/ 349224 h 349224"/>
                <a:gd name="connsiteX3" fmla="*/ 0 w 538711"/>
                <a:gd name="connsiteY3" fmla="*/ 349224 h 349224"/>
                <a:gd name="connsiteX4" fmla="*/ 302828 w 538711"/>
                <a:gd name="connsiteY4" fmla="*/ 0 h 34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711" h="349224">
                  <a:moveTo>
                    <a:pt x="302828" y="0"/>
                  </a:moveTo>
                  <a:lnTo>
                    <a:pt x="538711" y="272274"/>
                  </a:lnTo>
                  <a:lnTo>
                    <a:pt x="471984" y="349224"/>
                  </a:lnTo>
                  <a:lnTo>
                    <a:pt x="0" y="349224"/>
                  </a:lnTo>
                  <a:lnTo>
                    <a:pt x="30282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8" name="Group 57">
            <a:extLst>
              <a:ext uri="{FF2B5EF4-FFF2-40B4-BE49-F238E27FC236}">
                <a16:creationId xmlns:a16="http://schemas.microsoft.com/office/drawing/2014/main" id="{7365F1CF-09FA-471F-A5A2-A9C05DDAFFB2}"/>
              </a:ext>
            </a:extLst>
          </p:cNvPr>
          <p:cNvGrpSpPr/>
          <p:nvPr/>
        </p:nvGrpSpPr>
        <p:grpSpPr>
          <a:xfrm rot="10800000" flipH="1">
            <a:off x="6202878" y="0"/>
            <a:ext cx="5388628" cy="3147009"/>
            <a:chOff x="6202797" y="3710992"/>
            <a:chExt cx="5388628" cy="3147009"/>
          </a:xfrm>
        </p:grpSpPr>
        <p:sp>
          <p:nvSpPr>
            <p:cNvPr id="59" name="Freeform: Shape 58">
              <a:extLst>
                <a:ext uri="{FF2B5EF4-FFF2-40B4-BE49-F238E27FC236}">
                  <a16:creationId xmlns:a16="http://schemas.microsoft.com/office/drawing/2014/main" id="{B0F9E707-80EF-47FA-A9D1-510617871C73}"/>
                </a:ext>
              </a:extLst>
            </p:cNvPr>
            <p:cNvSpPr/>
            <p:nvPr/>
          </p:nvSpPr>
          <p:spPr>
            <a:xfrm>
              <a:off x="6202797" y="3710992"/>
              <a:ext cx="2964793" cy="3147008"/>
            </a:xfrm>
            <a:custGeom>
              <a:avLst/>
              <a:gdLst>
                <a:gd name="connsiteX0" fmla="*/ 2728910 w 2964793"/>
                <a:gd name="connsiteY0" fmla="*/ 0 h 3147008"/>
                <a:gd name="connsiteX1" fmla="*/ 2964793 w 2964793"/>
                <a:gd name="connsiteY1" fmla="*/ 272274 h 3147008"/>
                <a:gd name="connsiteX2" fmla="*/ 471982 w 2964793"/>
                <a:gd name="connsiteY2" fmla="*/ 3147008 h 3147008"/>
                <a:gd name="connsiteX3" fmla="*/ 0 w 2964793"/>
                <a:gd name="connsiteY3" fmla="*/ 3147008 h 3147008"/>
                <a:gd name="connsiteX4" fmla="*/ 2728910 w 2964793"/>
                <a:gd name="connsiteY4" fmla="*/ 0 h 3147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4793" h="3147008">
                  <a:moveTo>
                    <a:pt x="2728910" y="0"/>
                  </a:moveTo>
                  <a:lnTo>
                    <a:pt x="2964793" y="272274"/>
                  </a:lnTo>
                  <a:lnTo>
                    <a:pt x="471982" y="3147008"/>
                  </a:lnTo>
                  <a:lnTo>
                    <a:pt x="0" y="3147008"/>
                  </a:lnTo>
                  <a:lnTo>
                    <a:pt x="272891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Freeform: Shape 59">
              <a:extLst>
                <a:ext uri="{FF2B5EF4-FFF2-40B4-BE49-F238E27FC236}">
                  <a16:creationId xmlns:a16="http://schemas.microsoft.com/office/drawing/2014/main" id="{3839E57E-6992-429F-94A2-4597443C74C3}"/>
                </a:ext>
              </a:extLst>
            </p:cNvPr>
            <p:cNvSpPr/>
            <p:nvPr/>
          </p:nvSpPr>
          <p:spPr>
            <a:xfrm>
              <a:off x="7151835" y="4258466"/>
              <a:ext cx="2490054" cy="2599534"/>
            </a:xfrm>
            <a:custGeom>
              <a:avLst/>
              <a:gdLst>
                <a:gd name="connsiteX0" fmla="*/ 2254171 w 2490054"/>
                <a:gd name="connsiteY0" fmla="*/ 0 h 2599534"/>
                <a:gd name="connsiteX1" fmla="*/ 2490054 w 2490054"/>
                <a:gd name="connsiteY1" fmla="*/ 272274 h 2599534"/>
                <a:gd name="connsiteX2" fmla="*/ 471984 w 2490054"/>
                <a:gd name="connsiteY2" fmla="*/ 2599534 h 2599534"/>
                <a:gd name="connsiteX3" fmla="*/ 0 w 2490054"/>
                <a:gd name="connsiteY3" fmla="*/ 2599534 h 2599534"/>
                <a:gd name="connsiteX4" fmla="*/ 2254171 w 2490054"/>
                <a:gd name="connsiteY4" fmla="*/ 0 h 259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054" h="2599534">
                  <a:moveTo>
                    <a:pt x="2254171" y="0"/>
                  </a:moveTo>
                  <a:lnTo>
                    <a:pt x="2490054" y="272274"/>
                  </a:lnTo>
                  <a:lnTo>
                    <a:pt x="471984" y="2599534"/>
                  </a:lnTo>
                  <a:lnTo>
                    <a:pt x="0" y="2599534"/>
                  </a:lnTo>
                  <a:lnTo>
                    <a:pt x="225417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Freeform: Shape 60">
              <a:extLst>
                <a:ext uri="{FF2B5EF4-FFF2-40B4-BE49-F238E27FC236}">
                  <a16:creationId xmlns:a16="http://schemas.microsoft.com/office/drawing/2014/main" id="{EC2EFEAE-5A82-4265-9FB4-4E22C4B35125}"/>
                </a:ext>
              </a:extLst>
            </p:cNvPr>
            <p:cNvSpPr/>
            <p:nvPr/>
          </p:nvSpPr>
          <p:spPr>
            <a:xfrm>
              <a:off x="8134024" y="4825064"/>
              <a:ext cx="1998733" cy="2032936"/>
            </a:xfrm>
            <a:custGeom>
              <a:avLst/>
              <a:gdLst>
                <a:gd name="connsiteX0" fmla="*/ 1762850 w 1998733"/>
                <a:gd name="connsiteY0" fmla="*/ 0 h 2032936"/>
                <a:gd name="connsiteX1" fmla="*/ 1998733 w 1998733"/>
                <a:gd name="connsiteY1" fmla="*/ 272275 h 2032936"/>
                <a:gd name="connsiteX2" fmla="*/ 471985 w 1998733"/>
                <a:gd name="connsiteY2" fmla="*/ 2032936 h 2032936"/>
                <a:gd name="connsiteX3" fmla="*/ 0 w 1998733"/>
                <a:gd name="connsiteY3" fmla="*/ 2032936 h 2032936"/>
                <a:gd name="connsiteX4" fmla="*/ 1762850 w 1998733"/>
                <a:gd name="connsiteY4" fmla="*/ 0 h 203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8733" h="2032936">
                  <a:moveTo>
                    <a:pt x="1762850" y="0"/>
                  </a:moveTo>
                  <a:lnTo>
                    <a:pt x="1998733" y="272275"/>
                  </a:lnTo>
                  <a:lnTo>
                    <a:pt x="471985" y="2032936"/>
                  </a:lnTo>
                  <a:lnTo>
                    <a:pt x="0" y="2032936"/>
                  </a:lnTo>
                  <a:lnTo>
                    <a:pt x="176285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Freeform: Shape 61">
              <a:extLst>
                <a:ext uri="{FF2B5EF4-FFF2-40B4-BE49-F238E27FC236}">
                  <a16:creationId xmlns:a16="http://schemas.microsoft.com/office/drawing/2014/main" id="{D6D1F264-06EE-455F-B6D7-9439ECF9C90A}"/>
                </a:ext>
              </a:extLst>
            </p:cNvPr>
            <p:cNvSpPr/>
            <p:nvPr/>
          </p:nvSpPr>
          <p:spPr>
            <a:xfrm>
              <a:off x="9096305" y="5380178"/>
              <a:ext cx="1517368" cy="1477822"/>
            </a:xfrm>
            <a:custGeom>
              <a:avLst/>
              <a:gdLst>
                <a:gd name="connsiteX0" fmla="*/ 1281485 w 1517368"/>
                <a:gd name="connsiteY0" fmla="*/ 0 h 1477822"/>
                <a:gd name="connsiteX1" fmla="*/ 1517368 w 1517368"/>
                <a:gd name="connsiteY1" fmla="*/ 272275 h 1477822"/>
                <a:gd name="connsiteX2" fmla="*/ 471985 w 1517368"/>
                <a:gd name="connsiteY2" fmla="*/ 1477822 h 1477822"/>
                <a:gd name="connsiteX3" fmla="*/ 0 w 1517368"/>
                <a:gd name="connsiteY3" fmla="*/ 1477822 h 1477822"/>
                <a:gd name="connsiteX4" fmla="*/ 1281485 w 1517368"/>
                <a:gd name="connsiteY4" fmla="*/ 0 h 1477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7368" h="1477822">
                  <a:moveTo>
                    <a:pt x="1281485" y="0"/>
                  </a:moveTo>
                  <a:lnTo>
                    <a:pt x="1517368" y="272275"/>
                  </a:lnTo>
                  <a:lnTo>
                    <a:pt x="471985" y="1477822"/>
                  </a:lnTo>
                  <a:lnTo>
                    <a:pt x="0" y="1477822"/>
                  </a:lnTo>
                  <a:lnTo>
                    <a:pt x="128148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Freeform: Shape 62">
              <a:extLst>
                <a:ext uri="{FF2B5EF4-FFF2-40B4-BE49-F238E27FC236}">
                  <a16:creationId xmlns:a16="http://schemas.microsoft.com/office/drawing/2014/main" id="{013EC888-8CC4-4C2F-B2D0-36B1FD3EE436}"/>
                </a:ext>
              </a:extLst>
            </p:cNvPr>
            <p:cNvSpPr/>
            <p:nvPr/>
          </p:nvSpPr>
          <p:spPr>
            <a:xfrm>
              <a:off x="10097894" y="5957968"/>
              <a:ext cx="1016342" cy="900033"/>
            </a:xfrm>
            <a:custGeom>
              <a:avLst/>
              <a:gdLst>
                <a:gd name="connsiteX0" fmla="*/ 780459 w 1016342"/>
                <a:gd name="connsiteY0" fmla="*/ 0 h 900033"/>
                <a:gd name="connsiteX1" fmla="*/ 1016342 w 1016342"/>
                <a:gd name="connsiteY1" fmla="*/ 272275 h 900033"/>
                <a:gd name="connsiteX2" fmla="*/ 471985 w 1016342"/>
                <a:gd name="connsiteY2" fmla="*/ 900033 h 900033"/>
                <a:gd name="connsiteX3" fmla="*/ 0 w 1016342"/>
                <a:gd name="connsiteY3" fmla="*/ 900033 h 900033"/>
                <a:gd name="connsiteX4" fmla="*/ 780459 w 1016342"/>
                <a:gd name="connsiteY4" fmla="*/ 0 h 90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342" h="900033">
                  <a:moveTo>
                    <a:pt x="780459" y="0"/>
                  </a:moveTo>
                  <a:lnTo>
                    <a:pt x="1016342" y="272275"/>
                  </a:lnTo>
                  <a:lnTo>
                    <a:pt x="471985" y="900033"/>
                  </a:lnTo>
                  <a:lnTo>
                    <a:pt x="0" y="900033"/>
                  </a:lnTo>
                  <a:lnTo>
                    <a:pt x="78045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Freeform: Shape 63">
              <a:extLst>
                <a:ext uri="{FF2B5EF4-FFF2-40B4-BE49-F238E27FC236}">
                  <a16:creationId xmlns:a16="http://schemas.microsoft.com/office/drawing/2014/main" id="{A9744CE6-979A-481C-B5E6-2A03FC64F53C}"/>
                </a:ext>
              </a:extLst>
            </p:cNvPr>
            <p:cNvSpPr/>
            <p:nvPr/>
          </p:nvSpPr>
          <p:spPr>
            <a:xfrm>
              <a:off x="11052714" y="6508776"/>
              <a:ext cx="538711" cy="349224"/>
            </a:xfrm>
            <a:custGeom>
              <a:avLst/>
              <a:gdLst>
                <a:gd name="connsiteX0" fmla="*/ 302828 w 538711"/>
                <a:gd name="connsiteY0" fmla="*/ 0 h 349224"/>
                <a:gd name="connsiteX1" fmla="*/ 538711 w 538711"/>
                <a:gd name="connsiteY1" fmla="*/ 272274 h 349224"/>
                <a:gd name="connsiteX2" fmla="*/ 471984 w 538711"/>
                <a:gd name="connsiteY2" fmla="*/ 349224 h 349224"/>
                <a:gd name="connsiteX3" fmla="*/ 0 w 538711"/>
                <a:gd name="connsiteY3" fmla="*/ 349224 h 349224"/>
                <a:gd name="connsiteX4" fmla="*/ 302828 w 538711"/>
                <a:gd name="connsiteY4" fmla="*/ 0 h 34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711" h="349224">
                  <a:moveTo>
                    <a:pt x="302828" y="0"/>
                  </a:moveTo>
                  <a:lnTo>
                    <a:pt x="538711" y="272274"/>
                  </a:lnTo>
                  <a:lnTo>
                    <a:pt x="471984" y="349224"/>
                  </a:lnTo>
                  <a:lnTo>
                    <a:pt x="0" y="349224"/>
                  </a:lnTo>
                  <a:lnTo>
                    <a:pt x="30282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65" name="TextBox 64">
            <a:extLst>
              <a:ext uri="{FF2B5EF4-FFF2-40B4-BE49-F238E27FC236}">
                <a16:creationId xmlns:a16="http://schemas.microsoft.com/office/drawing/2014/main" id="{9B837D96-03C4-4CC8-B62D-FFB81EFF5AF0}"/>
              </a:ext>
            </a:extLst>
          </p:cNvPr>
          <p:cNvSpPr txBox="1"/>
          <p:nvPr/>
        </p:nvSpPr>
        <p:spPr>
          <a:xfrm>
            <a:off x="362356" y="0"/>
            <a:ext cx="5733644" cy="1015663"/>
          </a:xfrm>
          <a:prstGeom prst="rect">
            <a:avLst/>
          </a:prstGeom>
          <a:noFill/>
        </p:spPr>
        <p:txBody>
          <a:bodyPr wrap="square" rtlCol="0">
            <a:spAutoFit/>
          </a:bodyPr>
          <a:lstStyle/>
          <a:p>
            <a:r>
              <a:rPr lang="en-US" sz="6000" dirty="0">
                <a:solidFill>
                  <a:srgbClr val="FFCD68"/>
                </a:solidFill>
                <a:latin typeface="Berlin Sans FB Demi" panose="020E0802020502020306" pitchFamily="34" charset="0"/>
                <a:cs typeface="Aharoni" panose="02010803020104030203" pitchFamily="2" charset="-79"/>
              </a:rPr>
              <a:t>Before Teaching</a:t>
            </a:r>
          </a:p>
        </p:txBody>
      </p:sp>
      <p:sp>
        <p:nvSpPr>
          <p:cNvPr id="66" name="TextBox 65">
            <a:extLst>
              <a:ext uri="{FF2B5EF4-FFF2-40B4-BE49-F238E27FC236}">
                <a16:creationId xmlns:a16="http://schemas.microsoft.com/office/drawing/2014/main" id="{F4E41781-E44E-43EC-8F40-64D15CDB1D8B}"/>
              </a:ext>
            </a:extLst>
          </p:cNvPr>
          <p:cNvSpPr txBox="1"/>
          <p:nvPr/>
        </p:nvSpPr>
        <p:spPr>
          <a:xfrm>
            <a:off x="362356" y="2456361"/>
            <a:ext cx="8107680" cy="1569660"/>
          </a:xfrm>
          <a:prstGeom prst="rect">
            <a:avLst/>
          </a:prstGeom>
          <a:noFill/>
        </p:spPr>
        <p:txBody>
          <a:bodyPr wrap="square">
            <a:spAutoFit/>
          </a:bodyPr>
          <a:lstStyle/>
          <a:p>
            <a:pPr marL="457200" indent="-457200">
              <a:buFont typeface="Arial" panose="020B0604020202020204" pitchFamily="34" charset="0"/>
              <a:buChar char="•"/>
            </a:pPr>
            <a:r>
              <a:rPr lang="en-US" altLang="en-US" sz="3200" dirty="0"/>
              <a:t>Set expectation</a:t>
            </a:r>
          </a:p>
          <a:p>
            <a:pPr marL="457200" indent="-457200">
              <a:buFont typeface="Arial" panose="020B0604020202020204" pitchFamily="34" charset="0"/>
              <a:buChar char="•"/>
            </a:pPr>
            <a:r>
              <a:rPr lang="en-US" altLang="en-US" sz="3200" dirty="0"/>
              <a:t>Pay attention/ observe current behavior</a:t>
            </a:r>
          </a:p>
          <a:p>
            <a:pPr marL="457200" indent="-457200">
              <a:buFont typeface="Arial" panose="020B0604020202020204" pitchFamily="34" charset="0"/>
              <a:buChar char="•"/>
            </a:pPr>
            <a:r>
              <a:rPr lang="en-US" altLang="en-US" sz="3200" dirty="0"/>
              <a:t>Be flexible</a:t>
            </a:r>
          </a:p>
        </p:txBody>
      </p:sp>
      <p:grpSp>
        <p:nvGrpSpPr>
          <p:cNvPr id="67" name="Group 66">
            <a:extLst>
              <a:ext uri="{FF2B5EF4-FFF2-40B4-BE49-F238E27FC236}">
                <a16:creationId xmlns:a16="http://schemas.microsoft.com/office/drawing/2014/main" id="{1287D1C3-7EF3-4F31-8219-32B079092A50}"/>
              </a:ext>
            </a:extLst>
          </p:cNvPr>
          <p:cNvGrpSpPr/>
          <p:nvPr/>
        </p:nvGrpSpPr>
        <p:grpSpPr>
          <a:xfrm>
            <a:off x="362356" y="6295757"/>
            <a:ext cx="5002696" cy="290515"/>
            <a:chOff x="1093304" y="3138485"/>
            <a:chExt cx="5002696" cy="290515"/>
          </a:xfrm>
        </p:grpSpPr>
        <p:sp>
          <p:nvSpPr>
            <p:cNvPr id="68" name="Rectangle: Rounded Corners 67">
              <a:extLst>
                <a:ext uri="{FF2B5EF4-FFF2-40B4-BE49-F238E27FC236}">
                  <a16:creationId xmlns:a16="http://schemas.microsoft.com/office/drawing/2014/main" id="{996D0974-EED7-47DC-8FEE-CD978CA3E675}"/>
                </a:ext>
              </a:extLst>
            </p:cNvPr>
            <p:cNvSpPr/>
            <p:nvPr/>
          </p:nvSpPr>
          <p:spPr>
            <a:xfrm>
              <a:off x="1093304" y="3138486"/>
              <a:ext cx="5002696" cy="290513"/>
            </a:xfrm>
            <a:prstGeom prst="roundRect">
              <a:avLst>
                <a:gd name="adj" fmla="val 50000"/>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68CA537B-1504-4DCA-88B9-D3FF96D1BDD4}"/>
                </a:ext>
              </a:extLst>
            </p:cNvPr>
            <p:cNvSpPr/>
            <p:nvPr/>
          </p:nvSpPr>
          <p:spPr>
            <a:xfrm>
              <a:off x="1093304" y="3138485"/>
              <a:ext cx="2882347" cy="290515"/>
            </a:xfrm>
            <a:prstGeom prst="roundRect">
              <a:avLst>
                <a:gd name="adj" fmla="val 50000"/>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9652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7000"/>
                                  </p:iterate>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par>
                                <p:cTn id="13" presetID="22" presetClass="entr" presetSubtype="8"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left)">
                                      <p:cBhvr>
                                        <p:cTn id="1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CF68BD68-424F-48EE-8DE0-5DA2B0B7D1F3}"/>
              </a:ext>
            </a:extLst>
          </p:cNvPr>
          <p:cNvSpPr txBox="1"/>
          <p:nvPr/>
        </p:nvSpPr>
        <p:spPr>
          <a:xfrm>
            <a:off x="2002562" y="5723748"/>
            <a:ext cx="8962822" cy="1015663"/>
          </a:xfrm>
          <a:prstGeom prst="rect">
            <a:avLst/>
          </a:prstGeom>
          <a:noFill/>
        </p:spPr>
        <p:txBody>
          <a:bodyPr wrap="square" rtlCol="0">
            <a:spAutoFit/>
          </a:bodyPr>
          <a:lstStyle/>
          <a:p>
            <a:r>
              <a:rPr lang="en-US" sz="6000" dirty="0">
                <a:solidFill>
                  <a:srgbClr val="FFCD68"/>
                </a:solidFill>
                <a:latin typeface="Berlin Sans FB Demi" panose="020E0802020502020306" pitchFamily="34" charset="0"/>
                <a:cs typeface="Aharoni" panose="02010803020104030203" pitchFamily="2" charset="-79"/>
              </a:rPr>
              <a:t>7 Non-Verbal Behaviors</a:t>
            </a:r>
          </a:p>
        </p:txBody>
      </p:sp>
      <p:pic>
        <p:nvPicPr>
          <p:cNvPr id="3" name="Picture 2" descr="Close-up of a person's face&#10;&#10;Description automatically generated">
            <a:extLst>
              <a:ext uri="{FF2B5EF4-FFF2-40B4-BE49-F238E27FC236}">
                <a16:creationId xmlns:a16="http://schemas.microsoft.com/office/drawing/2014/main" id="{C534DD95-6616-4845-AC09-313E0CF9F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 y="0"/>
            <a:ext cx="4003852" cy="2032711"/>
          </a:xfrm>
          <a:prstGeom prst="rect">
            <a:avLst/>
          </a:prstGeom>
          <a:ln>
            <a:noFill/>
          </a:ln>
        </p:spPr>
      </p:pic>
      <p:pic>
        <p:nvPicPr>
          <p:cNvPr id="5" name="Picture 4" descr="A person shaking hands with a person&#10;&#10;Description automatically generated with medium confidence">
            <a:extLst>
              <a:ext uri="{FF2B5EF4-FFF2-40B4-BE49-F238E27FC236}">
                <a16:creationId xmlns:a16="http://schemas.microsoft.com/office/drawing/2014/main" id="{60E18326-E245-4FEE-92C8-653052D8578B}"/>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b="24131"/>
          <a:stretch/>
        </p:blipFill>
        <p:spPr>
          <a:xfrm>
            <a:off x="4004514" y="9591"/>
            <a:ext cx="4123044" cy="2014239"/>
          </a:xfrm>
          <a:prstGeom prst="rect">
            <a:avLst/>
          </a:prstGeom>
          <a:ln>
            <a:noFill/>
          </a:ln>
        </p:spPr>
      </p:pic>
      <p:pic>
        <p:nvPicPr>
          <p:cNvPr id="7" name="Picture 6" descr="A person in a suit giving a thumbs up&#10;&#10;Description automatically generated with low confidence">
            <a:extLst>
              <a:ext uri="{FF2B5EF4-FFF2-40B4-BE49-F238E27FC236}">
                <a16:creationId xmlns:a16="http://schemas.microsoft.com/office/drawing/2014/main" id="{D15C6BD1-808F-4261-BDB3-EB1404D32447}"/>
              </a:ext>
            </a:extLst>
          </p:cNvPr>
          <p:cNvPicPr>
            <a:picLocks noChangeAspect="1"/>
          </p:cNvPicPr>
          <p:nvPr/>
        </p:nvPicPr>
        <p:blipFill rotWithShape="1">
          <a:blip r:embed="rId4">
            <a:extLst>
              <a:ext uri="{28A0092B-C50C-407E-A947-70E740481C1C}">
                <a14:useLocalDpi xmlns:a14="http://schemas.microsoft.com/office/drawing/2010/main" val="0"/>
              </a:ext>
            </a:extLst>
          </a:blip>
          <a:srcRect t="12598" b="12598"/>
          <a:stretch/>
        </p:blipFill>
        <p:spPr>
          <a:xfrm>
            <a:off x="8127558" y="19668"/>
            <a:ext cx="4064441" cy="2013043"/>
          </a:xfrm>
          <a:prstGeom prst="rect">
            <a:avLst/>
          </a:prstGeom>
          <a:ln>
            <a:noFill/>
          </a:ln>
        </p:spPr>
      </p:pic>
      <p:pic>
        <p:nvPicPr>
          <p:cNvPr id="9" name="Picture 8" descr="A picture containing graphical user interface&#10;&#10;Description automatically generated">
            <a:extLst>
              <a:ext uri="{FF2B5EF4-FFF2-40B4-BE49-F238E27FC236}">
                <a16:creationId xmlns:a16="http://schemas.microsoft.com/office/drawing/2014/main" id="{6C87BE9A-8948-49E0-81C2-D45EA2F2F641}"/>
              </a:ext>
            </a:extLst>
          </p:cNvPr>
          <p:cNvPicPr>
            <a:picLocks noChangeAspect="1"/>
          </p:cNvPicPr>
          <p:nvPr/>
        </p:nvPicPr>
        <p:blipFill rotWithShape="1">
          <a:blip r:embed="rId5">
            <a:alphaModFix amt="50000"/>
            <a:extLst>
              <a:ext uri="{28A0092B-C50C-407E-A947-70E740481C1C}">
                <a14:useLocalDpi xmlns:a14="http://schemas.microsoft.com/office/drawing/2010/main" val="0"/>
              </a:ext>
            </a:extLst>
          </a:blip>
          <a:srcRect t="11770" b="11770"/>
          <a:stretch/>
        </p:blipFill>
        <p:spPr>
          <a:xfrm>
            <a:off x="662" y="2046867"/>
            <a:ext cx="4003852" cy="2040879"/>
          </a:xfrm>
          <a:prstGeom prst="rect">
            <a:avLst/>
          </a:prstGeom>
          <a:ln>
            <a:noFill/>
          </a:ln>
        </p:spPr>
      </p:pic>
      <p:pic>
        <p:nvPicPr>
          <p:cNvPr id="11" name="Picture 10" descr="A group of people in business attire&#10;&#10;Description automatically generated with medium confidence">
            <a:extLst>
              <a:ext uri="{FF2B5EF4-FFF2-40B4-BE49-F238E27FC236}">
                <a16:creationId xmlns:a16="http://schemas.microsoft.com/office/drawing/2014/main" id="{8C8BFDB1-E08C-4B5D-8751-58F3CA5EAB31}"/>
              </a:ext>
            </a:extLst>
          </p:cNvPr>
          <p:cNvPicPr>
            <a:picLocks noChangeAspect="1"/>
          </p:cNvPicPr>
          <p:nvPr/>
        </p:nvPicPr>
        <p:blipFill rotWithShape="1">
          <a:blip r:embed="rId6">
            <a:extLst>
              <a:ext uri="{28A0092B-C50C-407E-A947-70E740481C1C}">
                <a14:useLocalDpi xmlns:a14="http://schemas.microsoft.com/office/drawing/2010/main" val="0"/>
              </a:ext>
            </a:extLst>
          </a:blip>
          <a:srcRect t="8639" b="8639"/>
          <a:stretch/>
        </p:blipFill>
        <p:spPr>
          <a:xfrm>
            <a:off x="4005831" y="2061023"/>
            <a:ext cx="4121727" cy="2040879"/>
          </a:xfrm>
          <a:prstGeom prst="rect">
            <a:avLst/>
          </a:prstGeom>
          <a:ln>
            <a:noFill/>
          </a:ln>
        </p:spPr>
      </p:pic>
      <p:pic>
        <p:nvPicPr>
          <p:cNvPr id="13" name="Picture 12" descr="A group of people smiling&#10;&#10;Description automatically generated with low confidence">
            <a:extLst>
              <a:ext uri="{FF2B5EF4-FFF2-40B4-BE49-F238E27FC236}">
                <a16:creationId xmlns:a16="http://schemas.microsoft.com/office/drawing/2014/main" id="{94896754-4913-4A75-9A8E-1467FC83DA8A}"/>
              </a:ext>
            </a:extLst>
          </p:cNvPr>
          <p:cNvPicPr>
            <a:picLocks noChangeAspect="1"/>
          </p:cNvPicPr>
          <p:nvPr/>
        </p:nvPicPr>
        <p:blipFill rotWithShape="1">
          <a:blip r:embed="rId7">
            <a:alphaModFix amt="70000"/>
            <a:extLst>
              <a:ext uri="{28A0092B-C50C-407E-A947-70E740481C1C}">
                <a14:useLocalDpi xmlns:a14="http://schemas.microsoft.com/office/drawing/2010/main" val="0"/>
              </a:ext>
            </a:extLst>
          </a:blip>
          <a:srcRect t="2656" b="2656"/>
          <a:stretch/>
        </p:blipFill>
        <p:spPr>
          <a:xfrm>
            <a:off x="8127556" y="2035770"/>
            <a:ext cx="4064444" cy="1999247"/>
          </a:xfrm>
          <a:prstGeom prst="rect">
            <a:avLst/>
          </a:prstGeom>
          <a:ln>
            <a:noFill/>
          </a:ln>
        </p:spPr>
      </p:pic>
      <p:sp>
        <p:nvSpPr>
          <p:cNvPr id="63" name="Rectangle 62">
            <a:extLst>
              <a:ext uri="{FF2B5EF4-FFF2-40B4-BE49-F238E27FC236}">
                <a16:creationId xmlns:a16="http://schemas.microsoft.com/office/drawing/2014/main" id="{0FA80EEE-07AF-4F81-AC29-1FF8ECA5F7FF}"/>
              </a:ext>
            </a:extLst>
          </p:cNvPr>
          <p:cNvSpPr/>
          <p:nvPr/>
        </p:nvSpPr>
        <p:spPr>
          <a:xfrm>
            <a:off x="8126897" y="-1810"/>
            <a:ext cx="4064441" cy="2040879"/>
          </a:xfrm>
          <a:prstGeom prst="rect">
            <a:avLst/>
          </a:prstGeom>
          <a:gradFill flip="none" rotWithShape="1">
            <a:gsLst>
              <a:gs pos="96000">
                <a:srgbClr val="FFEF88">
                  <a:alpha val="67000"/>
                </a:srgbClr>
              </a:gs>
              <a:gs pos="60000">
                <a:srgbClr val="8FE88B">
                  <a:alpha val="67000"/>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Rectangle 63">
            <a:extLst>
              <a:ext uri="{FF2B5EF4-FFF2-40B4-BE49-F238E27FC236}">
                <a16:creationId xmlns:a16="http://schemas.microsoft.com/office/drawing/2014/main" id="{E93666E4-12CC-42AF-9068-83C21F9C2CC7}"/>
              </a:ext>
            </a:extLst>
          </p:cNvPr>
          <p:cNvSpPr/>
          <p:nvPr/>
        </p:nvSpPr>
        <p:spPr>
          <a:xfrm>
            <a:off x="-23" y="-1809"/>
            <a:ext cx="4005173" cy="2040879"/>
          </a:xfrm>
          <a:prstGeom prst="rect">
            <a:avLst/>
          </a:prstGeom>
          <a:gradFill flip="none" rotWithShape="1">
            <a:gsLst>
              <a:gs pos="96000">
                <a:srgbClr val="F0FFC3"/>
              </a:gs>
              <a:gs pos="60000">
                <a:srgbClr val="FFCD68">
                  <a:alpha val="67000"/>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Rectangle 60">
            <a:extLst>
              <a:ext uri="{FF2B5EF4-FFF2-40B4-BE49-F238E27FC236}">
                <a16:creationId xmlns:a16="http://schemas.microsoft.com/office/drawing/2014/main" id="{B5213BB7-B090-4047-BA13-99648A340133}"/>
              </a:ext>
            </a:extLst>
          </p:cNvPr>
          <p:cNvSpPr/>
          <p:nvPr/>
        </p:nvSpPr>
        <p:spPr>
          <a:xfrm>
            <a:off x="4005172" y="2046867"/>
            <a:ext cx="4121727" cy="2061022"/>
          </a:xfrm>
          <a:prstGeom prst="rect">
            <a:avLst/>
          </a:prstGeom>
          <a:gradFill flip="none" rotWithShape="1">
            <a:gsLst>
              <a:gs pos="96000">
                <a:srgbClr val="FFEF88">
                  <a:alpha val="67000"/>
                </a:srgbClr>
              </a:gs>
              <a:gs pos="60000">
                <a:srgbClr val="51DA9B">
                  <a:alpha val="67000"/>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14" descr="Text, whiteboard&#10;&#10;Description automatically generated">
            <a:extLst>
              <a:ext uri="{FF2B5EF4-FFF2-40B4-BE49-F238E27FC236}">
                <a16:creationId xmlns:a16="http://schemas.microsoft.com/office/drawing/2014/main" id="{4ADBB375-8E37-4936-80B1-27061CE4EB02}"/>
              </a:ext>
            </a:extLst>
          </p:cNvPr>
          <p:cNvPicPr>
            <a:picLocks noChangeAspect="1"/>
          </p:cNvPicPr>
          <p:nvPr/>
        </p:nvPicPr>
        <p:blipFill rotWithShape="1">
          <a:blip r:embed="rId8">
            <a:alphaModFix amt="70000"/>
            <a:extLst>
              <a:ext uri="{28A0092B-C50C-407E-A947-70E740481C1C}">
                <a14:useLocalDpi xmlns:a14="http://schemas.microsoft.com/office/drawing/2010/main" val="0"/>
              </a:ext>
            </a:extLst>
          </a:blip>
          <a:srcRect t="12287" b="12287"/>
          <a:stretch/>
        </p:blipFill>
        <p:spPr>
          <a:xfrm>
            <a:off x="4004513" y="4076649"/>
            <a:ext cx="4121722" cy="1832573"/>
          </a:xfrm>
          <a:prstGeom prst="rect">
            <a:avLst/>
          </a:prstGeom>
        </p:spPr>
      </p:pic>
      <p:sp>
        <p:nvSpPr>
          <p:cNvPr id="16" name="TextBox 15">
            <a:extLst>
              <a:ext uri="{FF2B5EF4-FFF2-40B4-BE49-F238E27FC236}">
                <a16:creationId xmlns:a16="http://schemas.microsoft.com/office/drawing/2014/main" id="{E129AFCD-EB33-444B-8E87-1204B5BD6AE3}"/>
              </a:ext>
            </a:extLst>
          </p:cNvPr>
          <p:cNvSpPr txBox="1"/>
          <p:nvPr/>
        </p:nvSpPr>
        <p:spPr>
          <a:xfrm>
            <a:off x="943383" y="733801"/>
            <a:ext cx="2118360" cy="584775"/>
          </a:xfrm>
          <a:prstGeom prst="rect">
            <a:avLst/>
          </a:prstGeom>
          <a:noFill/>
        </p:spPr>
        <p:txBody>
          <a:bodyPr wrap="square" rtlCol="0">
            <a:spAutoFit/>
          </a:bodyPr>
          <a:lstStyle/>
          <a:p>
            <a:r>
              <a:rPr lang="en-US" altLang="en-US" sz="3200" b="1" dirty="0"/>
              <a:t>Eye contact</a:t>
            </a:r>
          </a:p>
        </p:txBody>
      </p:sp>
      <p:sp>
        <p:nvSpPr>
          <p:cNvPr id="67" name="TextBox 66">
            <a:extLst>
              <a:ext uri="{FF2B5EF4-FFF2-40B4-BE49-F238E27FC236}">
                <a16:creationId xmlns:a16="http://schemas.microsoft.com/office/drawing/2014/main" id="{88BA4AA4-9A95-4A6A-B534-20EEEF667E42}"/>
              </a:ext>
            </a:extLst>
          </p:cNvPr>
          <p:cNvSpPr txBox="1"/>
          <p:nvPr/>
        </p:nvSpPr>
        <p:spPr>
          <a:xfrm>
            <a:off x="4611466" y="723967"/>
            <a:ext cx="3145693" cy="584775"/>
          </a:xfrm>
          <a:prstGeom prst="rect">
            <a:avLst/>
          </a:prstGeom>
          <a:noFill/>
        </p:spPr>
        <p:txBody>
          <a:bodyPr wrap="square" rtlCol="0">
            <a:spAutoFit/>
          </a:bodyPr>
          <a:lstStyle/>
          <a:p>
            <a:pPr eaLnBrk="1" hangingPunct="1"/>
            <a:r>
              <a:rPr lang="en-US" altLang="en-US" sz="3200" b="1" dirty="0">
                <a:solidFill>
                  <a:srgbClr val="51DA9B"/>
                </a:solidFill>
              </a:rPr>
              <a:t>Facial Expression</a:t>
            </a:r>
          </a:p>
        </p:txBody>
      </p:sp>
      <p:sp>
        <p:nvSpPr>
          <p:cNvPr id="68" name="TextBox 67">
            <a:extLst>
              <a:ext uri="{FF2B5EF4-FFF2-40B4-BE49-F238E27FC236}">
                <a16:creationId xmlns:a16="http://schemas.microsoft.com/office/drawing/2014/main" id="{F8F90A73-3B02-43B9-9271-A66345010080}"/>
              </a:ext>
            </a:extLst>
          </p:cNvPr>
          <p:cNvSpPr txBox="1"/>
          <p:nvPr/>
        </p:nvSpPr>
        <p:spPr>
          <a:xfrm>
            <a:off x="8674584" y="723966"/>
            <a:ext cx="2969066" cy="584775"/>
          </a:xfrm>
          <a:prstGeom prst="rect">
            <a:avLst/>
          </a:prstGeom>
          <a:noFill/>
        </p:spPr>
        <p:txBody>
          <a:bodyPr wrap="square" rtlCol="0">
            <a:spAutoFit/>
          </a:bodyPr>
          <a:lstStyle/>
          <a:p>
            <a:pPr algn="ctr" eaLnBrk="1" hangingPunct="1"/>
            <a:r>
              <a:rPr lang="en-US" altLang="en-US" sz="3200" b="1" dirty="0">
                <a:solidFill>
                  <a:srgbClr val="FF0000"/>
                </a:solidFill>
              </a:rPr>
              <a:t>Gesture</a:t>
            </a:r>
          </a:p>
        </p:txBody>
      </p:sp>
      <p:sp>
        <p:nvSpPr>
          <p:cNvPr id="69" name="TextBox 68">
            <a:extLst>
              <a:ext uri="{FF2B5EF4-FFF2-40B4-BE49-F238E27FC236}">
                <a16:creationId xmlns:a16="http://schemas.microsoft.com/office/drawing/2014/main" id="{DC8D193F-F65A-45C7-A7CF-E7EA7AD2530C}"/>
              </a:ext>
            </a:extLst>
          </p:cNvPr>
          <p:cNvSpPr txBox="1"/>
          <p:nvPr/>
        </p:nvSpPr>
        <p:spPr>
          <a:xfrm>
            <a:off x="429716" y="2743005"/>
            <a:ext cx="3145693" cy="584775"/>
          </a:xfrm>
          <a:prstGeom prst="rect">
            <a:avLst/>
          </a:prstGeom>
          <a:noFill/>
        </p:spPr>
        <p:txBody>
          <a:bodyPr wrap="square" rtlCol="0">
            <a:spAutoFit/>
          </a:bodyPr>
          <a:lstStyle/>
          <a:p>
            <a:pPr algn="ctr" eaLnBrk="1" hangingPunct="1"/>
            <a:r>
              <a:rPr lang="en-US" altLang="en-US" sz="3200" b="1" dirty="0">
                <a:solidFill>
                  <a:srgbClr val="F0FFC3"/>
                </a:solidFill>
              </a:rPr>
              <a:t>Humor</a:t>
            </a:r>
          </a:p>
        </p:txBody>
      </p:sp>
      <p:sp>
        <p:nvSpPr>
          <p:cNvPr id="70" name="TextBox 69">
            <a:extLst>
              <a:ext uri="{FF2B5EF4-FFF2-40B4-BE49-F238E27FC236}">
                <a16:creationId xmlns:a16="http://schemas.microsoft.com/office/drawing/2014/main" id="{99AB8A3B-4710-44E3-988D-B9D7EFC91299}"/>
              </a:ext>
            </a:extLst>
          </p:cNvPr>
          <p:cNvSpPr txBox="1"/>
          <p:nvPr/>
        </p:nvSpPr>
        <p:spPr>
          <a:xfrm>
            <a:off x="4523153" y="2524724"/>
            <a:ext cx="3145693" cy="1077218"/>
          </a:xfrm>
          <a:prstGeom prst="rect">
            <a:avLst/>
          </a:prstGeom>
          <a:noFill/>
        </p:spPr>
        <p:txBody>
          <a:bodyPr wrap="square" rtlCol="0">
            <a:spAutoFit/>
          </a:bodyPr>
          <a:lstStyle/>
          <a:p>
            <a:pPr algn="ctr" eaLnBrk="1" hangingPunct="1"/>
            <a:r>
              <a:rPr lang="en-US" altLang="en-US" sz="3200" b="1" dirty="0">
                <a:solidFill>
                  <a:srgbClr val="F0FFC3"/>
                </a:solidFill>
              </a:rPr>
              <a:t>Posture &amp; Body Orientation</a:t>
            </a:r>
          </a:p>
        </p:txBody>
      </p:sp>
      <p:sp>
        <p:nvSpPr>
          <p:cNvPr id="71" name="TextBox 70">
            <a:extLst>
              <a:ext uri="{FF2B5EF4-FFF2-40B4-BE49-F238E27FC236}">
                <a16:creationId xmlns:a16="http://schemas.microsoft.com/office/drawing/2014/main" id="{DE3A3CB6-BE5F-4DA8-B93F-C055C29BE83E}"/>
              </a:ext>
            </a:extLst>
          </p:cNvPr>
          <p:cNvSpPr txBox="1"/>
          <p:nvPr/>
        </p:nvSpPr>
        <p:spPr>
          <a:xfrm>
            <a:off x="8645559" y="2789074"/>
            <a:ext cx="3145693" cy="584775"/>
          </a:xfrm>
          <a:prstGeom prst="rect">
            <a:avLst/>
          </a:prstGeom>
          <a:noFill/>
        </p:spPr>
        <p:txBody>
          <a:bodyPr wrap="square" rtlCol="0">
            <a:spAutoFit/>
          </a:bodyPr>
          <a:lstStyle/>
          <a:p>
            <a:pPr algn="ctr" eaLnBrk="1" hangingPunct="1"/>
            <a:r>
              <a:rPr lang="en-US" altLang="en-US" sz="3200" b="1" dirty="0">
                <a:solidFill>
                  <a:schemeClr val="accent1">
                    <a:lumMod val="50000"/>
                  </a:schemeClr>
                </a:solidFill>
              </a:rPr>
              <a:t>Proximity</a:t>
            </a:r>
          </a:p>
        </p:txBody>
      </p:sp>
      <p:sp>
        <p:nvSpPr>
          <p:cNvPr id="72" name="TextBox 71">
            <a:extLst>
              <a:ext uri="{FF2B5EF4-FFF2-40B4-BE49-F238E27FC236}">
                <a16:creationId xmlns:a16="http://schemas.microsoft.com/office/drawing/2014/main" id="{B6450C26-FC7B-4D60-B74D-A98F6CBA30A3}"/>
              </a:ext>
            </a:extLst>
          </p:cNvPr>
          <p:cNvSpPr txBox="1"/>
          <p:nvPr/>
        </p:nvSpPr>
        <p:spPr>
          <a:xfrm>
            <a:off x="4611466" y="4679732"/>
            <a:ext cx="3145693" cy="584775"/>
          </a:xfrm>
          <a:prstGeom prst="rect">
            <a:avLst/>
          </a:prstGeom>
          <a:noFill/>
        </p:spPr>
        <p:txBody>
          <a:bodyPr wrap="square" rtlCol="0">
            <a:spAutoFit/>
          </a:bodyPr>
          <a:lstStyle/>
          <a:p>
            <a:pPr algn="ctr" eaLnBrk="1" hangingPunct="1"/>
            <a:r>
              <a:rPr lang="en-US" altLang="en-US" sz="3200" b="1" dirty="0">
                <a:solidFill>
                  <a:schemeClr val="accent2">
                    <a:lumMod val="50000"/>
                  </a:schemeClr>
                </a:solidFill>
              </a:rPr>
              <a:t>Paralinguistic</a:t>
            </a:r>
          </a:p>
        </p:txBody>
      </p:sp>
    </p:spTree>
    <p:extLst>
      <p:ext uri="{BB962C8B-B14F-4D97-AF65-F5344CB8AC3E}">
        <p14:creationId xmlns:p14="http://schemas.microsoft.com/office/powerpoint/2010/main" val="368392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500"/>
                                        <p:tgtEl>
                                          <p:spTgt spid="69"/>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500"/>
                                        <p:tgtEl>
                                          <p:spTgt spid="61"/>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900"/>
                                        <p:tgtEl>
                                          <p:spTgt spid="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fade">
                                      <p:cBhvr>
                                        <p:cTn id="54" dur="500"/>
                                        <p:tgtEl>
                                          <p:spTgt spid="71"/>
                                        </p:tgtEl>
                                      </p:cBhvr>
                                    </p:animEffect>
                                  </p:childTnLst>
                                </p:cTn>
                              </p:par>
                            </p:childTnLst>
                          </p:cTn>
                        </p:par>
                        <p:par>
                          <p:cTn id="55" fill="hold">
                            <p:stCondLst>
                              <p:cond delay="3400"/>
                            </p:stCondLst>
                            <p:childTnLst>
                              <p:par>
                                <p:cTn id="56" presetID="10" presetClass="entr" presetSubtype="0"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1" grpId="0" animBg="1"/>
      <p:bldP spid="16" grpId="0"/>
      <p:bldP spid="67" grpId="0"/>
      <p:bldP spid="68" grpId="0"/>
      <p:bldP spid="69" grpId="0"/>
      <p:bldP spid="70" grpId="0"/>
      <p:bldP spid="71"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05AF3E9F-AFA1-489A-AD14-6B90A983AD06}"/>
              </a:ext>
            </a:extLst>
          </p:cNvPr>
          <p:cNvSpPr/>
          <p:nvPr/>
        </p:nvSpPr>
        <p:spPr>
          <a:xfrm flipH="1">
            <a:off x="5758971" y="-504489"/>
            <a:ext cx="9453971" cy="8132195"/>
          </a:xfrm>
          <a:prstGeom prst="ellipse">
            <a:avLst/>
          </a:prstGeom>
          <a:gradFill flip="none" rotWithShape="1">
            <a:gsLst>
              <a:gs pos="43000">
                <a:srgbClr val="51DA9B">
                  <a:alpha val="50000"/>
                </a:srgbClr>
              </a:gs>
              <a:gs pos="70000">
                <a:srgbClr val="FFEF88">
                  <a:alpha val="5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doll, clipart&#10;&#10;Description automatically generated">
            <a:extLst>
              <a:ext uri="{FF2B5EF4-FFF2-40B4-BE49-F238E27FC236}">
                <a16:creationId xmlns:a16="http://schemas.microsoft.com/office/drawing/2014/main" id="{5190FB2E-22C1-46D0-99BD-67453CFE9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2939" y="915352"/>
            <a:ext cx="2361532" cy="5699760"/>
          </a:xfrm>
          <a:prstGeom prst="rect">
            <a:avLst/>
          </a:prstGeom>
        </p:spPr>
      </p:pic>
      <p:sp>
        <p:nvSpPr>
          <p:cNvPr id="15" name="TextBox 14">
            <a:extLst>
              <a:ext uri="{FF2B5EF4-FFF2-40B4-BE49-F238E27FC236}">
                <a16:creationId xmlns:a16="http://schemas.microsoft.com/office/drawing/2014/main" id="{FE7442DD-3D9E-4B5F-A4B6-A2A4C80D455C}"/>
              </a:ext>
            </a:extLst>
          </p:cNvPr>
          <p:cNvSpPr txBox="1"/>
          <p:nvPr/>
        </p:nvSpPr>
        <p:spPr>
          <a:xfrm>
            <a:off x="362356" y="2084763"/>
            <a:ext cx="8107680" cy="3539430"/>
          </a:xfrm>
          <a:prstGeom prst="rect">
            <a:avLst/>
          </a:prstGeom>
          <a:noFill/>
        </p:spPr>
        <p:txBody>
          <a:bodyPr wrap="square">
            <a:spAutoFit/>
          </a:bodyPr>
          <a:lstStyle/>
          <a:p>
            <a:pPr marL="457200" indent="-457200">
              <a:buFont typeface="Arial" panose="020B0604020202020204" pitchFamily="34" charset="0"/>
              <a:buChar char="•"/>
            </a:pPr>
            <a:r>
              <a:rPr lang="en-US" altLang="en-US" sz="3200" dirty="0"/>
              <a:t>Timing of giving question</a:t>
            </a:r>
          </a:p>
          <a:p>
            <a:pPr marL="457200" indent="-457200">
              <a:buFont typeface="Arial" panose="020B0604020202020204" pitchFamily="34" charset="0"/>
              <a:buChar char="•"/>
            </a:pPr>
            <a:r>
              <a:rPr lang="en-US" altLang="en-US" sz="3200" dirty="0"/>
              <a:t>Not putting down students for "wrong" answer</a:t>
            </a:r>
          </a:p>
          <a:p>
            <a:pPr marL="457200" indent="-457200">
              <a:buFont typeface="Arial" panose="020B0604020202020204" pitchFamily="34" charset="0"/>
              <a:buChar char="•"/>
            </a:pPr>
            <a:r>
              <a:rPr lang="en-US" altLang="en-US" sz="3200" dirty="0"/>
              <a:t>Give hints</a:t>
            </a:r>
          </a:p>
          <a:p>
            <a:pPr marL="457200" indent="-457200">
              <a:buFont typeface="Arial" panose="020B0604020202020204" pitchFamily="34" charset="0"/>
              <a:buChar char="•"/>
            </a:pPr>
            <a:r>
              <a:rPr lang="en-US" altLang="en-US" sz="3200" dirty="0"/>
              <a:t>Prompt feedback</a:t>
            </a:r>
          </a:p>
          <a:p>
            <a:pPr marL="457200" indent="-457200">
              <a:buFont typeface="Arial" panose="020B0604020202020204" pitchFamily="34" charset="0"/>
              <a:buChar char="•"/>
            </a:pPr>
            <a:r>
              <a:rPr lang="en-US" altLang="en-US" sz="3200" dirty="0"/>
              <a:t>Encourage varies answers</a:t>
            </a:r>
          </a:p>
          <a:p>
            <a:pPr marL="457200" indent="-457200">
              <a:buFont typeface="Arial" panose="020B0604020202020204" pitchFamily="34" charset="0"/>
              <a:buChar char="•"/>
            </a:pPr>
            <a:r>
              <a:rPr lang="en-US" altLang="en-US" sz="3200" dirty="0"/>
              <a:t>Know difficult behaviors</a:t>
            </a:r>
          </a:p>
        </p:txBody>
      </p:sp>
      <p:grpSp>
        <p:nvGrpSpPr>
          <p:cNvPr id="17" name="Group 16">
            <a:extLst>
              <a:ext uri="{FF2B5EF4-FFF2-40B4-BE49-F238E27FC236}">
                <a16:creationId xmlns:a16="http://schemas.microsoft.com/office/drawing/2014/main" id="{CB17AA39-9710-4C9F-9649-5B1D57FB0A26}"/>
              </a:ext>
            </a:extLst>
          </p:cNvPr>
          <p:cNvGrpSpPr/>
          <p:nvPr/>
        </p:nvGrpSpPr>
        <p:grpSpPr>
          <a:xfrm>
            <a:off x="1093304" y="6324598"/>
            <a:ext cx="5002696" cy="290515"/>
            <a:chOff x="1093304" y="3138485"/>
            <a:chExt cx="5002696" cy="290515"/>
          </a:xfrm>
        </p:grpSpPr>
        <p:sp>
          <p:nvSpPr>
            <p:cNvPr id="18" name="Rectangle: Rounded Corners 17">
              <a:extLst>
                <a:ext uri="{FF2B5EF4-FFF2-40B4-BE49-F238E27FC236}">
                  <a16:creationId xmlns:a16="http://schemas.microsoft.com/office/drawing/2014/main" id="{59F09502-ACDA-4E43-A3B4-726768B0EE3C}"/>
                </a:ext>
              </a:extLst>
            </p:cNvPr>
            <p:cNvSpPr/>
            <p:nvPr/>
          </p:nvSpPr>
          <p:spPr>
            <a:xfrm>
              <a:off x="1093304" y="3138486"/>
              <a:ext cx="5002696" cy="290513"/>
            </a:xfrm>
            <a:prstGeom prst="roundRect">
              <a:avLst>
                <a:gd name="adj" fmla="val 50000"/>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73C0CE72-6E32-46B2-B5BD-6735D312A201}"/>
                </a:ext>
              </a:extLst>
            </p:cNvPr>
            <p:cNvSpPr/>
            <p:nvPr/>
          </p:nvSpPr>
          <p:spPr>
            <a:xfrm>
              <a:off x="1093304" y="3138485"/>
              <a:ext cx="2882347" cy="290515"/>
            </a:xfrm>
            <a:prstGeom prst="roundRect">
              <a:avLst>
                <a:gd name="adj" fmla="val 50000"/>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773D8D9A-3643-4A3E-AABE-0A3EC9473D7D}"/>
              </a:ext>
            </a:extLst>
          </p:cNvPr>
          <p:cNvSpPr txBox="1"/>
          <p:nvPr/>
        </p:nvSpPr>
        <p:spPr>
          <a:xfrm>
            <a:off x="362356" y="0"/>
            <a:ext cx="9299804" cy="1938992"/>
          </a:xfrm>
          <a:prstGeom prst="rect">
            <a:avLst/>
          </a:prstGeom>
          <a:noFill/>
        </p:spPr>
        <p:txBody>
          <a:bodyPr wrap="square" rtlCol="0">
            <a:spAutoFit/>
          </a:bodyPr>
          <a:lstStyle/>
          <a:p>
            <a:r>
              <a:rPr lang="en-US" sz="6000" dirty="0">
                <a:solidFill>
                  <a:srgbClr val="FFCD68"/>
                </a:solidFill>
                <a:latin typeface="Berlin Sans FB Demi" panose="020E0802020502020306" pitchFamily="34" charset="0"/>
                <a:cs typeface="Aharoni" panose="02010803020104030203" pitchFamily="2" charset="-79"/>
              </a:rPr>
              <a:t>When Teaching Be Aware- Externally as a HT</a:t>
            </a:r>
          </a:p>
        </p:txBody>
      </p:sp>
    </p:spTree>
    <p:extLst>
      <p:ext uri="{BB962C8B-B14F-4D97-AF65-F5344CB8AC3E}">
        <p14:creationId xmlns:p14="http://schemas.microsoft.com/office/powerpoint/2010/main" val="14888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7000"/>
                                  </p:iterate>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iterate type="lt">
                                    <p:tmPct val="10000"/>
                                  </p:iterate>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87C1A431-B56B-46F4-B607-C87F9BCFB98E}"/>
              </a:ext>
            </a:extLst>
          </p:cNvPr>
          <p:cNvSpPr/>
          <p:nvPr/>
        </p:nvSpPr>
        <p:spPr>
          <a:xfrm>
            <a:off x="-3082979" y="-298589"/>
            <a:ext cx="9080132" cy="7851913"/>
          </a:xfrm>
          <a:prstGeom prst="ellipse">
            <a:avLst/>
          </a:prstGeom>
          <a:gradFill flip="none" rotWithShape="1">
            <a:gsLst>
              <a:gs pos="43000">
                <a:srgbClr val="51DA9B">
                  <a:alpha val="50000"/>
                </a:srgbClr>
              </a:gs>
              <a:gs pos="70000">
                <a:srgbClr val="FFEF88">
                  <a:alpha val="5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36E4057-4236-42B6-BAE7-658FB04F5E1E}"/>
              </a:ext>
            </a:extLst>
          </p:cNvPr>
          <p:cNvGrpSpPr/>
          <p:nvPr/>
        </p:nvGrpSpPr>
        <p:grpSpPr>
          <a:xfrm>
            <a:off x="9350375" y="7048499"/>
            <a:ext cx="2641600" cy="504825"/>
            <a:chOff x="0" y="0"/>
            <a:chExt cx="12192000" cy="6858000"/>
          </a:xfrm>
        </p:grpSpPr>
        <p:sp>
          <p:nvSpPr>
            <p:cNvPr id="8" name="Rectangle 7">
              <a:extLst>
                <a:ext uri="{FF2B5EF4-FFF2-40B4-BE49-F238E27FC236}">
                  <a16:creationId xmlns:a16="http://schemas.microsoft.com/office/drawing/2014/main" id="{92F7CEFD-7EBE-48A4-BD7C-1F2AA9F142D9}"/>
                </a:ext>
              </a:extLst>
            </p:cNvPr>
            <p:cNvSpPr/>
            <p:nvPr/>
          </p:nvSpPr>
          <p:spPr>
            <a:xfrm>
              <a:off x="0" y="3"/>
              <a:ext cx="2438400" cy="6857997"/>
            </a:xfrm>
            <a:prstGeom prst="rect">
              <a:avLst/>
            </a:prstGeom>
            <a:solidFill>
              <a:srgbClr val="325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93BAD0-0192-4656-9641-89427DBADBD1}"/>
                </a:ext>
              </a:extLst>
            </p:cNvPr>
            <p:cNvSpPr/>
            <p:nvPr/>
          </p:nvSpPr>
          <p:spPr>
            <a:xfrm>
              <a:off x="2438400" y="3"/>
              <a:ext cx="2438400" cy="6857997"/>
            </a:xfrm>
            <a:prstGeom prst="rect">
              <a:avLst/>
            </a:prstGeom>
            <a:solidFill>
              <a:srgbClr val="459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74B3C79-A8FC-436A-AE6B-2EC5FECD1567}"/>
                </a:ext>
              </a:extLst>
            </p:cNvPr>
            <p:cNvSpPr/>
            <p:nvPr/>
          </p:nvSpPr>
          <p:spPr>
            <a:xfrm>
              <a:off x="4876800" y="2"/>
              <a:ext cx="2438400" cy="6857997"/>
            </a:xfrm>
            <a:prstGeom prst="rect">
              <a:avLst/>
            </a:prstGeom>
            <a:solidFill>
              <a:srgbClr val="F2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21F12B-06A8-461A-B3D1-375ECEBF4737}"/>
                </a:ext>
              </a:extLst>
            </p:cNvPr>
            <p:cNvSpPr/>
            <p:nvPr/>
          </p:nvSpPr>
          <p:spPr>
            <a:xfrm>
              <a:off x="7315200" y="0"/>
              <a:ext cx="2438400" cy="6857997"/>
            </a:xfrm>
            <a:prstGeom prst="rect">
              <a:avLst/>
            </a:prstGeom>
            <a:solidFill>
              <a:srgbClr val="F29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815DCC-E345-4C6B-9E89-24F5A73CC5D8}"/>
                </a:ext>
              </a:extLst>
            </p:cNvPr>
            <p:cNvSpPr/>
            <p:nvPr/>
          </p:nvSpPr>
          <p:spPr>
            <a:xfrm>
              <a:off x="9753600" y="0"/>
              <a:ext cx="2438400" cy="6857997"/>
            </a:xfrm>
            <a:prstGeom prst="rect">
              <a:avLst/>
            </a:prstGeom>
            <a:solidFill>
              <a:srgbClr val="59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04FCBA7A-1204-4F65-B61E-2219AB47E6C6}"/>
              </a:ext>
            </a:extLst>
          </p:cNvPr>
          <p:cNvSpPr txBox="1"/>
          <p:nvPr/>
        </p:nvSpPr>
        <p:spPr>
          <a:xfrm>
            <a:off x="5863897" y="423862"/>
            <a:ext cx="5859260" cy="1015663"/>
          </a:xfrm>
          <a:prstGeom prst="rect">
            <a:avLst/>
          </a:prstGeom>
          <a:noFill/>
        </p:spPr>
        <p:txBody>
          <a:bodyPr wrap="square" rtlCol="0">
            <a:spAutoFit/>
          </a:bodyPr>
          <a:lstStyle/>
          <a:p>
            <a:r>
              <a:rPr lang="pt-BR" sz="6000" dirty="0">
                <a:solidFill>
                  <a:srgbClr val="FFCD68"/>
                </a:solidFill>
                <a:latin typeface="Berlin Sans FB Demi" panose="020E0802020502020306" pitchFamily="34" charset="0"/>
                <a:cs typeface="Aharoni" panose="02010803020104030203" pitchFamily="2" charset="-79"/>
              </a:rPr>
              <a:t>GẦN BÊN NHAU</a:t>
            </a:r>
            <a:endParaRPr lang="en-US" sz="6000" dirty="0">
              <a:solidFill>
                <a:srgbClr val="FFCD68"/>
              </a:solidFill>
              <a:latin typeface="Berlin Sans FB Demi" panose="020E0802020502020306" pitchFamily="34" charset="0"/>
              <a:cs typeface="Aharoni" panose="02010803020104030203" pitchFamily="2" charset="-79"/>
            </a:endParaRPr>
          </a:p>
        </p:txBody>
      </p:sp>
      <p:sp>
        <p:nvSpPr>
          <p:cNvPr id="14" name="Content Placeholder 2">
            <a:extLst>
              <a:ext uri="{FF2B5EF4-FFF2-40B4-BE49-F238E27FC236}">
                <a16:creationId xmlns:a16="http://schemas.microsoft.com/office/drawing/2014/main" id="{CA43EA47-FB25-44CF-95CE-D2A67135B97B}"/>
              </a:ext>
            </a:extLst>
          </p:cNvPr>
          <p:cNvSpPr>
            <a:spLocks noGrp="1"/>
          </p:cNvSpPr>
          <p:nvPr>
            <p:ph idx="1"/>
          </p:nvPr>
        </p:nvSpPr>
        <p:spPr>
          <a:xfrm>
            <a:off x="1782618" y="1963738"/>
            <a:ext cx="10320482" cy="4470400"/>
          </a:xfrm>
        </p:spPr>
        <p:txBody>
          <a:bodyPr rtlCol="0">
            <a:noAutofit/>
          </a:bodyPr>
          <a:lstStyle/>
          <a:p>
            <a:pPr marL="0" indent="0" algn="r">
              <a:buNone/>
            </a:pPr>
            <a:r>
              <a:rPr lang="vi-VN" altLang="en-US" dirty="0">
                <a:latin typeface="Verdana" panose="020B0604030504040204" pitchFamily="34" charset="0"/>
                <a:ea typeface="Verdana" panose="020B0604030504040204" pitchFamily="34" charset="0"/>
                <a:cs typeface="Verdana" panose="020B0604030504040204" pitchFamily="34" charset="0"/>
              </a:rPr>
              <a:t>Gần bên nhau, gần bên nhau ớ gần bên nhau.  </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0" indent="0" algn="r">
              <a:buNone/>
            </a:pPr>
            <a:r>
              <a:rPr lang="vi-VN" altLang="en-US" dirty="0">
                <a:latin typeface="Verdana" panose="020B0604030504040204" pitchFamily="34" charset="0"/>
                <a:ea typeface="Verdana" panose="020B0604030504040204" pitchFamily="34" charset="0"/>
                <a:cs typeface="Verdana" panose="020B0604030504040204" pitchFamily="34" charset="0"/>
              </a:rPr>
              <a:t>Mình trao nhau, mình trao nhau ớ mình trao nhau.  </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0" indent="0" algn="r">
              <a:buNone/>
            </a:pPr>
            <a:r>
              <a:rPr lang="vi-VN" altLang="en-US" dirty="0">
                <a:latin typeface="Verdana" panose="020B0604030504040204" pitchFamily="34" charset="0"/>
                <a:ea typeface="Verdana" panose="020B0604030504040204" pitchFamily="34" charset="0"/>
                <a:cs typeface="Verdana" panose="020B0604030504040204" pitchFamily="34" charset="0"/>
              </a:rPr>
              <a:t>Tình thương mến, tình thương mến, trao nhau</a:t>
            </a:r>
            <a:r>
              <a:rPr lang="en-US" altLang="en-US" dirty="0">
                <a:latin typeface="Verdana" panose="020B0604030504040204" pitchFamily="34" charset="0"/>
                <a:ea typeface="Verdana" panose="020B0604030504040204" pitchFamily="34" charset="0"/>
                <a:cs typeface="Verdana" panose="020B0604030504040204" pitchFamily="34" charset="0"/>
              </a:rPr>
              <a:t> </a:t>
            </a:r>
            <a:r>
              <a:rPr lang="vi-VN" altLang="en-US" dirty="0">
                <a:latin typeface="Verdana" panose="020B0604030504040204" pitchFamily="34" charset="0"/>
                <a:ea typeface="Verdana" panose="020B0604030504040204" pitchFamily="34" charset="0"/>
                <a:cs typeface="Verdana" panose="020B0604030504040204" pitchFamily="34" charset="0"/>
              </a:rPr>
              <a:t>nụ cười.</a:t>
            </a:r>
          </a:p>
          <a:p>
            <a:pPr marL="0" indent="0" algn="r">
              <a:buNone/>
            </a:pPr>
            <a:r>
              <a:rPr lang="vi-VN" altLang="en-US" dirty="0">
                <a:latin typeface="Verdana" panose="020B0604030504040204" pitchFamily="34" charset="0"/>
                <a:ea typeface="Verdana" panose="020B0604030504040204" pitchFamily="34" charset="0"/>
                <a:cs typeface="Verdana" panose="020B0604030504040204" pitchFamily="34" charset="0"/>
              </a:rPr>
              <a:t>Cầm tay nhau, cầm tay nhau ớ cầm tay nhau.  </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0" indent="0" algn="r">
              <a:buNone/>
            </a:pPr>
            <a:r>
              <a:rPr lang="vi-VN" altLang="en-US" dirty="0">
                <a:latin typeface="Verdana" panose="020B0604030504040204" pitchFamily="34" charset="0"/>
                <a:ea typeface="Verdana" panose="020B0604030504040204" pitchFamily="34" charset="0"/>
                <a:cs typeface="Verdana" panose="020B0604030504040204" pitchFamily="34" charset="0"/>
              </a:rPr>
              <a:t>Mình cùng quay, mình cùng quay ớ mình cùng quay. </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0" indent="0" algn="r">
              <a:buNone/>
            </a:pPr>
            <a:r>
              <a:rPr lang="vi-VN" altLang="en-US" dirty="0">
                <a:latin typeface="Verdana" panose="020B0604030504040204" pitchFamily="34" charset="0"/>
                <a:ea typeface="Verdana" panose="020B0604030504040204" pitchFamily="34" charset="0"/>
                <a:cs typeface="Verdana" panose="020B0604030504040204" pitchFamily="34" charset="0"/>
              </a:rPr>
              <a:t>Mình quay mãi, mình quay mãi, quay quay đều đều.</a:t>
            </a:r>
          </a:p>
          <a:p>
            <a:pPr marL="0" indent="0" algn="r">
              <a:buNone/>
            </a:pPr>
            <a:r>
              <a:rPr lang="vi-VN" altLang="en-US" dirty="0">
                <a:latin typeface="Verdana" panose="020B0604030504040204" pitchFamily="34" charset="0"/>
                <a:ea typeface="Verdana" panose="020B0604030504040204" pitchFamily="34" charset="0"/>
                <a:cs typeface="Verdana" panose="020B0604030504040204" pitchFamily="34" charset="0"/>
              </a:rPr>
              <a:t>Ngày hôm nay, ngày hôm nay ớ ngày hôm nay.  </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0" indent="0" algn="r">
              <a:buNone/>
            </a:pPr>
            <a:r>
              <a:rPr lang="vi-VN" altLang="en-US" dirty="0">
                <a:latin typeface="Verdana" panose="020B0604030504040204" pitchFamily="34" charset="0"/>
                <a:ea typeface="Verdana" panose="020B0604030504040204" pitchFamily="34" charset="0"/>
                <a:cs typeface="Verdana" panose="020B0604030504040204" pitchFamily="34" charset="0"/>
              </a:rPr>
              <a:t>Mình gần nhau, mình gần nhau ớ mình gần nhau.  </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0" indent="0" algn="r">
              <a:buNone/>
            </a:pPr>
            <a:r>
              <a:rPr lang="vi-VN" altLang="en-US" dirty="0">
                <a:latin typeface="Verdana" panose="020B0604030504040204" pitchFamily="34" charset="0"/>
                <a:ea typeface="Verdana" panose="020B0604030504040204" pitchFamily="34" charset="0"/>
                <a:cs typeface="Verdana" panose="020B0604030504040204" pitchFamily="34" charset="0"/>
              </a:rPr>
              <a:t>Rồi mai mốt, rồi mai mốt ta xa nhau rồi.</a:t>
            </a:r>
          </a:p>
          <a:p>
            <a:pPr marL="0" indent="0" algn="r">
              <a:buNone/>
            </a:pPr>
            <a:endParaRPr lang="en-US" altLang="en-US" dirty="0">
              <a:latin typeface="Verdana" panose="020B0604030504040204" pitchFamily="34" charset="0"/>
              <a:ea typeface="Verdana" panose="020B0604030504040204" pitchFamily="34" charset="0"/>
              <a:cs typeface="Verdana" panose="020B0604030504040204" pitchFamily="34" charset="0"/>
            </a:endParaRPr>
          </a:p>
        </p:txBody>
      </p:sp>
      <p:grpSp>
        <p:nvGrpSpPr>
          <p:cNvPr id="17" name="Group 16">
            <a:extLst>
              <a:ext uri="{FF2B5EF4-FFF2-40B4-BE49-F238E27FC236}">
                <a16:creationId xmlns:a16="http://schemas.microsoft.com/office/drawing/2014/main" id="{7023A300-2748-45F2-A9F1-5C6AE6BBEBC6}"/>
              </a:ext>
            </a:extLst>
          </p:cNvPr>
          <p:cNvGrpSpPr/>
          <p:nvPr/>
        </p:nvGrpSpPr>
        <p:grpSpPr>
          <a:xfrm>
            <a:off x="5677535" y="7048499"/>
            <a:ext cx="2624667" cy="504825"/>
            <a:chOff x="0" y="0"/>
            <a:chExt cx="12192000" cy="6858000"/>
          </a:xfrm>
        </p:grpSpPr>
        <p:sp>
          <p:nvSpPr>
            <p:cNvPr id="18" name="Rectangle 17">
              <a:extLst>
                <a:ext uri="{FF2B5EF4-FFF2-40B4-BE49-F238E27FC236}">
                  <a16:creationId xmlns:a16="http://schemas.microsoft.com/office/drawing/2014/main" id="{98A4CC55-CEFA-49E7-89EF-E708B490B013}"/>
                </a:ext>
              </a:extLst>
            </p:cNvPr>
            <p:cNvSpPr/>
            <p:nvPr/>
          </p:nvSpPr>
          <p:spPr>
            <a:xfrm>
              <a:off x="0" y="3"/>
              <a:ext cx="2438400" cy="6857997"/>
            </a:xfrm>
            <a:prstGeom prst="rect">
              <a:avLst/>
            </a:prstGeom>
            <a:solidFill>
              <a:srgbClr val="FF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C7B6C52-A386-473C-98F2-30876BBE92E7}"/>
                </a:ext>
              </a:extLst>
            </p:cNvPr>
            <p:cNvSpPr/>
            <p:nvPr/>
          </p:nvSpPr>
          <p:spPr>
            <a:xfrm>
              <a:off x="2438400" y="3"/>
              <a:ext cx="2438400" cy="6857997"/>
            </a:xfrm>
            <a:prstGeom prst="rect">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5A04685-23B4-4BDF-8B7E-821648D5521B}"/>
                </a:ext>
              </a:extLst>
            </p:cNvPr>
            <p:cNvSpPr/>
            <p:nvPr/>
          </p:nvSpPr>
          <p:spPr>
            <a:xfrm>
              <a:off x="4876800" y="2"/>
              <a:ext cx="2438400" cy="6857997"/>
            </a:xfrm>
            <a:prstGeom prst="rect">
              <a:avLst/>
            </a:prstGeom>
            <a:solidFill>
              <a:srgbClr val="F0F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C9BB750-D563-4ADA-AE7B-090A4CCC5F8C}"/>
                </a:ext>
              </a:extLst>
            </p:cNvPr>
            <p:cNvSpPr/>
            <p:nvPr/>
          </p:nvSpPr>
          <p:spPr>
            <a:xfrm>
              <a:off x="7315200" y="0"/>
              <a:ext cx="2438400" cy="6857997"/>
            </a:xfrm>
            <a:prstGeom prst="rect">
              <a:avLst/>
            </a:prstGeom>
            <a:solidFill>
              <a:srgbClr val="8FE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62405C-C624-45B1-92E0-7DFAB1015F3D}"/>
                </a:ext>
              </a:extLst>
            </p:cNvPr>
            <p:cNvSpPr/>
            <p:nvPr/>
          </p:nvSpPr>
          <p:spPr>
            <a:xfrm>
              <a:off x="9753600" y="0"/>
              <a:ext cx="2438400" cy="6857997"/>
            </a:xfrm>
            <a:prstGeom prst="rect">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picture containing text, toy, doll&#10;&#10;Description automatically generated">
            <a:extLst>
              <a:ext uri="{FF2B5EF4-FFF2-40B4-BE49-F238E27FC236}">
                <a16:creationId xmlns:a16="http://schemas.microsoft.com/office/drawing/2014/main" id="{6660BF77-26F0-42BC-AF4B-73276440B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80" y="2376922"/>
            <a:ext cx="2172349" cy="3823997"/>
          </a:xfrm>
          <a:prstGeom prst="rect">
            <a:avLst/>
          </a:prstGeom>
        </p:spPr>
      </p:pic>
    </p:spTree>
    <p:extLst>
      <p:ext uri="{BB962C8B-B14F-4D97-AF65-F5344CB8AC3E}">
        <p14:creationId xmlns:p14="http://schemas.microsoft.com/office/powerpoint/2010/main" val="326283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7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815"/>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315"/>
                            </p:stCondLst>
                            <p:childTnLst>
                              <p:par>
                                <p:cTn id="13" presetID="10" presetClass="entr" presetSubtype="0" fill="hold" grpId="0" nodeType="after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500"/>
                                        <p:tgtEl>
                                          <p:spTgt spid="14">
                                            <p:txEl>
                                              <p:pRg st="1" end="1"/>
                                            </p:txEl>
                                          </p:spTgt>
                                        </p:tgtEl>
                                      </p:cBhvr>
                                    </p:animEffect>
                                  </p:childTnLst>
                                </p:cTn>
                              </p:par>
                            </p:childTnLst>
                          </p:cTn>
                        </p:par>
                        <p:par>
                          <p:cTn id="16" fill="hold">
                            <p:stCondLst>
                              <p:cond delay="1815"/>
                            </p:stCondLst>
                            <p:childTnLst>
                              <p:par>
                                <p:cTn id="17" presetID="10" presetClass="entr" presetSubtype="0" fill="hold" grpId="0" nodeType="after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fade">
                                      <p:cBhvr>
                                        <p:cTn id="19" dur="500"/>
                                        <p:tgtEl>
                                          <p:spTgt spid="14">
                                            <p:txEl>
                                              <p:pRg st="2" end="2"/>
                                            </p:txEl>
                                          </p:spTgt>
                                        </p:tgtEl>
                                      </p:cBhvr>
                                    </p:animEffect>
                                  </p:childTnLst>
                                </p:cTn>
                              </p:par>
                            </p:childTnLst>
                          </p:cTn>
                        </p:par>
                        <p:par>
                          <p:cTn id="20" fill="hold">
                            <p:stCondLst>
                              <p:cond delay="2315"/>
                            </p:stCondLst>
                            <p:childTnLst>
                              <p:par>
                                <p:cTn id="21" presetID="10" presetClass="entr" presetSubtype="0" fill="hold" grpId="0" nodeType="after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Effect transition="in" filter="fade">
                                      <p:cBhvr>
                                        <p:cTn id="23" dur="500"/>
                                        <p:tgtEl>
                                          <p:spTgt spid="14">
                                            <p:txEl>
                                              <p:pRg st="3" end="3"/>
                                            </p:txEl>
                                          </p:spTgt>
                                        </p:tgtEl>
                                      </p:cBhvr>
                                    </p:animEffect>
                                  </p:childTnLst>
                                </p:cTn>
                              </p:par>
                            </p:childTnLst>
                          </p:cTn>
                        </p:par>
                        <p:par>
                          <p:cTn id="24" fill="hold">
                            <p:stCondLst>
                              <p:cond delay="2815"/>
                            </p:stCondLst>
                            <p:childTnLst>
                              <p:par>
                                <p:cTn id="25" presetID="10" presetClass="entr" presetSubtype="0" fill="hold" grpId="0" nodeType="after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par>
                          <p:cTn id="28" fill="hold">
                            <p:stCondLst>
                              <p:cond delay="3315"/>
                            </p:stCondLst>
                            <p:childTnLst>
                              <p:par>
                                <p:cTn id="29" presetID="10" presetClass="entr" presetSubtype="0" fill="hold" grpId="0" nodeType="after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Effect transition="in" filter="fade">
                                      <p:cBhvr>
                                        <p:cTn id="31" dur="500"/>
                                        <p:tgtEl>
                                          <p:spTgt spid="14">
                                            <p:txEl>
                                              <p:pRg st="5" end="5"/>
                                            </p:txEl>
                                          </p:spTgt>
                                        </p:tgtEl>
                                      </p:cBhvr>
                                    </p:animEffect>
                                  </p:childTnLst>
                                </p:cTn>
                              </p:par>
                            </p:childTnLst>
                          </p:cTn>
                        </p:par>
                        <p:par>
                          <p:cTn id="32" fill="hold">
                            <p:stCondLst>
                              <p:cond delay="3815"/>
                            </p:stCondLst>
                            <p:childTnLst>
                              <p:par>
                                <p:cTn id="33" presetID="10" presetClass="entr" presetSubtype="0" fill="hold" grpId="0" nodeType="after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animEffect transition="in" filter="fade">
                                      <p:cBhvr>
                                        <p:cTn id="35" dur="500"/>
                                        <p:tgtEl>
                                          <p:spTgt spid="14">
                                            <p:txEl>
                                              <p:pRg st="6" end="6"/>
                                            </p:txEl>
                                          </p:spTgt>
                                        </p:tgtEl>
                                      </p:cBhvr>
                                    </p:animEffect>
                                  </p:childTnLst>
                                </p:cTn>
                              </p:par>
                            </p:childTnLst>
                          </p:cTn>
                        </p:par>
                        <p:par>
                          <p:cTn id="36" fill="hold">
                            <p:stCondLst>
                              <p:cond delay="4315"/>
                            </p:stCondLst>
                            <p:childTnLst>
                              <p:par>
                                <p:cTn id="37" presetID="10" presetClass="entr" presetSubtype="0" fill="hold" grpId="0" nodeType="afterEffect">
                                  <p:stCondLst>
                                    <p:cond delay="0"/>
                                  </p:stCondLst>
                                  <p:childTnLst>
                                    <p:set>
                                      <p:cBhvr>
                                        <p:cTn id="38" dur="1" fill="hold">
                                          <p:stCondLst>
                                            <p:cond delay="0"/>
                                          </p:stCondLst>
                                        </p:cTn>
                                        <p:tgtEl>
                                          <p:spTgt spid="14">
                                            <p:txEl>
                                              <p:pRg st="7" end="7"/>
                                            </p:txEl>
                                          </p:spTgt>
                                        </p:tgtEl>
                                        <p:attrNameLst>
                                          <p:attrName>style.visibility</p:attrName>
                                        </p:attrNameLst>
                                      </p:cBhvr>
                                      <p:to>
                                        <p:strVal val="visible"/>
                                      </p:to>
                                    </p:set>
                                    <p:animEffect transition="in" filter="fade">
                                      <p:cBhvr>
                                        <p:cTn id="39" dur="500"/>
                                        <p:tgtEl>
                                          <p:spTgt spid="14">
                                            <p:txEl>
                                              <p:pRg st="7" end="7"/>
                                            </p:txEl>
                                          </p:spTgt>
                                        </p:tgtEl>
                                      </p:cBhvr>
                                    </p:animEffect>
                                  </p:childTnLst>
                                </p:cTn>
                              </p:par>
                            </p:childTnLst>
                          </p:cTn>
                        </p:par>
                        <p:par>
                          <p:cTn id="40" fill="hold">
                            <p:stCondLst>
                              <p:cond delay="4815"/>
                            </p:stCondLst>
                            <p:childTnLst>
                              <p:par>
                                <p:cTn id="41" presetID="10" presetClass="entr" presetSubtype="0" fill="hold" grpId="0" nodeType="afterEffect">
                                  <p:stCondLst>
                                    <p:cond delay="0"/>
                                  </p:stCondLst>
                                  <p:childTnLst>
                                    <p:set>
                                      <p:cBhvr>
                                        <p:cTn id="42" dur="1" fill="hold">
                                          <p:stCondLst>
                                            <p:cond delay="0"/>
                                          </p:stCondLst>
                                        </p:cTn>
                                        <p:tgtEl>
                                          <p:spTgt spid="14">
                                            <p:txEl>
                                              <p:pRg st="8" end="8"/>
                                            </p:txEl>
                                          </p:spTgt>
                                        </p:tgtEl>
                                        <p:attrNameLst>
                                          <p:attrName>style.visibility</p:attrName>
                                        </p:attrNameLst>
                                      </p:cBhvr>
                                      <p:to>
                                        <p:strVal val="visible"/>
                                      </p:to>
                                    </p:set>
                                    <p:animEffect transition="in" filter="fade">
                                      <p:cBhvr>
                                        <p:cTn id="43"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A group of people in a room&#10;&#10;Description generated with very high confidence">
            <a:extLst>
              <a:ext uri="{FF2B5EF4-FFF2-40B4-BE49-F238E27FC236}">
                <a16:creationId xmlns:a16="http://schemas.microsoft.com/office/drawing/2014/main" id="{A924941E-2344-45B6-99D0-32490ED04210}"/>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35681"/>
          <a:stretch/>
        </p:blipFill>
        <p:spPr>
          <a:xfrm>
            <a:off x="6421250" y="-37501"/>
            <a:ext cx="7867076" cy="6882348"/>
          </a:xfrm>
        </p:spPr>
      </p:pic>
      <p:grpSp>
        <p:nvGrpSpPr>
          <p:cNvPr id="17" name="Group 16">
            <a:extLst>
              <a:ext uri="{FF2B5EF4-FFF2-40B4-BE49-F238E27FC236}">
                <a16:creationId xmlns:a16="http://schemas.microsoft.com/office/drawing/2014/main" id="{A871CD07-837D-4B1D-8DEC-2EE07647D9D1}"/>
              </a:ext>
            </a:extLst>
          </p:cNvPr>
          <p:cNvGrpSpPr/>
          <p:nvPr/>
        </p:nvGrpSpPr>
        <p:grpSpPr>
          <a:xfrm>
            <a:off x="4862762" y="-612156"/>
            <a:ext cx="7112481" cy="8527050"/>
            <a:chOff x="5079519" y="-621855"/>
            <a:chExt cx="7112481" cy="8527050"/>
          </a:xfrm>
        </p:grpSpPr>
        <p:sp>
          <p:nvSpPr>
            <p:cNvPr id="18" name="Freeform: Shape 17">
              <a:extLst>
                <a:ext uri="{FF2B5EF4-FFF2-40B4-BE49-F238E27FC236}">
                  <a16:creationId xmlns:a16="http://schemas.microsoft.com/office/drawing/2014/main" id="{F11599A4-207D-41B0-A0FA-776B3A1F77C8}"/>
                </a:ext>
              </a:extLst>
            </p:cNvPr>
            <p:cNvSpPr/>
            <p:nvPr/>
          </p:nvSpPr>
          <p:spPr>
            <a:xfrm rot="19826058">
              <a:off x="8116591" y="-232486"/>
              <a:ext cx="76439" cy="2592987"/>
            </a:xfrm>
            <a:custGeom>
              <a:avLst/>
              <a:gdLst>
                <a:gd name="connsiteX0" fmla="*/ 0 w 76439"/>
                <a:gd name="connsiteY0" fmla="*/ 0 h 2581155"/>
                <a:gd name="connsiteX1" fmla="*/ 76439 w 76439"/>
                <a:gd name="connsiteY1" fmla="*/ 43363 h 2581155"/>
                <a:gd name="connsiteX2" fmla="*/ 76439 w 76439"/>
                <a:gd name="connsiteY2" fmla="*/ 2581155 h 2581155"/>
                <a:gd name="connsiteX3" fmla="*/ 19565 w 76439"/>
                <a:gd name="connsiteY3" fmla="*/ 2581155 h 2581155"/>
                <a:gd name="connsiteX4" fmla="*/ 0 w 76439"/>
                <a:gd name="connsiteY4" fmla="*/ 0 h 258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39" h="2581155">
                  <a:moveTo>
                    <a:pt x="0" y="0"/>
                  </a:moveTo>
                  <a:lnTo>
                    <a:pt x="76439" y="43363"/>
                  </a:lnTo>
                  <a:lnTo>
                    <a:pt x="76439" y="2581155"/>
                  </a:lnTo>
                  <a:lnTo>
                    <a:pt x="19565" y="258115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a:p>
          </p:txBody>
        </p:sp>
        <p:sp>
          <p:nvSpPr>
            <p:cNvPr id="19" name="Freeform: Shape 18">
              <a:extLst>
                <a:ext uri="{FF2B5EF4-FFF2-40B4-BE49-F238E27FC236}">
                  <a16:creationId xmlns:a16="http://schemas.microsoft.com/office/drawing/2014/main" id="{96A99551-4ACD-4087-AA93-403C5C087BB3}"/>
                </a:ext>
              </a:extLst>
            </p:cNvPr>
            <p:cNvSpPr/>
            <p:nvPr/>
          </p:nvSpPr>
          <p:spPr>
            <a:xfrm rot="19826058">
              <a:off x="5610127" y="-9032"/>
              <a:ext cx="2729011" cy="3010827"/>
            </a:xfrm>
            <a:custGeom>
              <a:avLst/>
              <a:gdLst>
                <a:gd name="connsiteX0" fmla="*/ 1724945 w 2584726"/>
                <a:gd name="connsiteY0" fmla="*/ 0 h 3057801"/>
                <a:gd name="connsiteX1" fmla="*/ 2565161 w 2584726"/>
                <a:gd name="connsiteY1" fmla="*/ 476645 h 3057801"/>
                <a:gd name="connsiteX2" fmla="*/ 2584726 w 2584726"/>
                <a:gd name="connsiteY2" fmla="*/ 3057800 h 3057801"/>
                <a:gd name="connsiteX3" fmla="*/ 0 w 2584726"/>
                <a:gd name="connsiteY3" fmla="*/ 3057801 h 3057801"/>
                <a:gd name="connsiteX4" fmla="*/ 0 w 2584726"/>
                <a:gd name="connsiteY4" fmla="*/ 0 h 3057801"/>
                <a:gd name="connsiteX5" fmla="*/ 1724945 w 2584726"/>
                <a:gd name="connsiteY5" fmla="*/ 0 h 305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4726" h="3057801">
                  <a:moveTo>
                    <a:pt x="1724945" y="0"/>
                  </a:moveTo>
                  <a:lnTo>
                    <a:pt x="2565161" y="476645"/>
                  </a:lnTo>
                  <a:lnTo>
                    <a:pt x="2584726" y="3057800"/>
                  </a:lnTo>
                  <a:lnTo>
                    <a:pt x="0" y="3057801"/>
                  </a:lnTo>
                  <a:lnTo>
                    <a:pt x="0" y="0"/>
                  </a:lnTo>
                  <a:lnTo>
                    <a:pt x="172494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a:p>
          </p:txBody>
        </p:sp>
        <p:sp>
          <p:nvSpPr>
            <p:cNvPr id="20" name="Freeform: Shape 19">
              <a:extLst>
                <a:ext uri="{FF2B5EF4-FFF2-40B4-BE49-F238E27FC236}">
                  <a16:creationId xmlns:a16="http://schemas.microsoft.com/office/drawing/2014/main" id="{0B65FA1E-51FB-4FAF-B723-2DE787C4918E}"/>
                </a:ext>
              </a:extLst>
            </p:cNvPr>
            <p:cNvSpPr/>
            <p:nvPr/>
          </p:nvSpPr>
          <p:spPr>
            <a:xfrm rot="19826058">
              <a:off x="9490374" y="-621855"/>
              <a:ext cx="316167" cy="8094044"/>
            </a:xfrm>
            <a:custGeom>
              <a:avLst/>
              <a:gdLst>
                <a:gd name="connsiteX0" fmla="*/ 56874 w 316167"/>
                <a:gd name="connsiteY0" fmla="*/ 0 h 8057110"/>
                <a:gd name="connsiteX1" fmla="*/ 255948 w 316167"/>
                <a:gd name="connsiteY1" fmla="*/ 112932 h 8057110"/>
                <a:gd name="connsiteX2" fmla="*/ 316167 w 316167"/>
                <a:gd name="connsiteY2" fmla="*/ 8057110 h 8057110"/>
                <a:gd name="connsiteX3" fmla="*/ 40653 w 316167"/>
                <a:gd name="connsiteY3" fmla="*/ 7900815 h 8057110"/>
                <a:gd name="connsiteX4" fmla="*/ 0 w 316167"/>
                <a:gd name="connsiteY4" fmla="*/ 2537792 h 8057110"/>
                <a:gd name="connsiteX5" fmla="*/ 56874 w 316167"/>
                <a:gd name="connsiteY5" fmla="*/ 2537792 h 8057110"/>
                <a:gd name="connsiteX6" fmla="*/ 56874 w 316167"/>
                <a:gd name="connsiteY6" fmla="*/ 0 h 805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167" h="8057110">
                  <a:moveTo>
                    <a:pt x="56874" y="0"/>
                  </a:moveTo>
                  <a:lnTo>
                    <a:pt x="255948" y="112932"/>
                  </a:lnTo>
                  <a:lnTo>
                    <a:pt x="316167" y="8057110"/>
                  </a:lnTo>
                  <a:lnTo>
                    <a:pt x="40653" y="7900815"/>
                  </a:lnTo>
                  <a:lnTo>
                    <a:pt x="0" y="2537792"/>
                  </a:lnTo>
                  <a:lnTo>
                    <a:pt x="56874" y="2537792"/>
                  </a:lnTo>
                  <a:lnTo>
                    <a:pt x="5687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a:p>
          </p:txBody>
        </p:sp>
        <p:sp>
          <p:nvSpPr>
            <p:cNvPr id="21" name="Freeform: Shape 20">
              <a:extLst>
                <a:ext uri="{FF2B5EF4-FFF2-40B4-BE49-F238E27FC236}">
                  <a16:creationId xmlns:a16="http://schemas.microsoft.com/office/drawing/2014/main" id="{CA8A7743-A0F4-457E-807B-D983B4248FD2}"/>
                </a:ext>
              </a:extLst>
            </p:cNvPr>
            <p:cNvSpPr/>
            <p:nvPr/>
          </p:nvSpPr>
          <p:spPr>
            <a:xfrm rot="19826058">
              <a:off x="5079519" y="3705891"/>
              <a:ext cx="3086376" cy="4199304"/>
            </a:xfrm>
            <a:custGeom>
              <a:avLst/>
              <a:gdLst>
                <a:gd name="connsiteX0" fmla="*/ 3060217 w 3060217"/>
                <a:gd name="connsiteY0" fmla="*/ 0 h 4180142"/>
                <a:gd name="connsiteX1" fmla="*/ 3060216 w 3060217"/>
                <a:gd name="connsiteY1" fmla="*/ 4180142 h 4180142"/>
                <a:gd name="connsiteX2" fmla="*/ 0 w 3060217"/>
                <a:gd name="connsiteY2" fmla="*/ 2444119 h 4180142"/>
                <a:gd name="connsiteX3" fmla="*/ 29235 w 3060217"/>
                <a:gd name="connsiteY3" fmla="*/ 0 h 4180142"/>
                <a:gd name="connsiteX4" fmla="*/ 3060217 w 3060217"/>
                <a:gd name="connsiteY4" fmla="*/ 0 h 418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217" h="4180142">
                  <a:moveTo>
                    <a:pt x="3060217" y="0"/>
                  </a:moveTo>
                  <a:lnTo>
                    <a:pt x="3060216" y="4180142"/>
                  </a:lnTo>
                  <a:lnTo>
                    <a:pt x="0" y="2444119"/>
                  </a:lnTo>
                  <a:lnTo>
                    <a:pt x="29235" y="0"/>
                  </a:lnTo>
                  <a:lnTo>
                    <a:pt x="306021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a:p>
          </p:txBody>
        </p:sp>
        <p:sp>
          <p:nvSpPr>
            <p:cNvPr id="22" name="Freeform: Shape 21">
              <a:extLst>
                <a:ext uri="{FF2B5EF4-FFF2-40B4-BE49-F238E27FC236}">
                  <a16:creationId xmlns:a16="http://schemas.microsoft.com/office/drawing/2014/main" id="{DCFD89F4-C72C-48E0-8FE9-586CF20A1E68}"/>
                </a:ext>
              </a:extLst>
            </p:cNvPr>
            <p:cNvSpPr/>
            <p:nvPr/>
          </p:nvSpPr>
          <p:spPr>
            <a:xfrm>
              <a:off x="6154057" y="-52657"/>
              <a:ext cx="6037943" cy="6604892"/>
            </a:xfrm>
            <a:custGeom>
              <a:avLst/>
              <a:gdLst>
                <a:gd name="connsiteX0" fmla="*/ 5771455 w 6037943"/>
                <a:gd name="connsiteY0" fmla="*/ 3330032 h 6574753"/>
                <a:gd name="connsiteX1" fmla="*/ 5909691 w 6037943"/>
                <a:gd name="connsiteY1" fmla="*/ 3566979 h 6574753"/>
                <a:gd name="connsiteX2" fmla="*/ 700075 w 6037943"/>
                <a:gd name="connsiteY2" fmla="*/ 6574753 h 6574753"/>
                <a:gd name="connsiteX3" fmla="*/ 562915 w 6037943"/>
                <a:gd name="connsiteY3" fmla="*/ 6337184 h 6574753"/>
                <a:gd name="connsiteX4" fmla="*/ 6010379 w 6037943"/>
                <a:gd name="connsiteY4" fmla="*/ 3192090 h 6574753"/>
                <a:gd name="connsiteX5" fmla="*/ 6037943 w 6037943"/>
                <a:gd name="connsiteY5" fmla="*/ 3239636 h 6574753"/>
                <a:gd name="connsiteX6" fmla="*/ 6037943 w 6037943"/>
                <a:gd name="connsiteY6" fmla="*/ 3492933 h 6574753"/>
                <a:gd name="connsiteX7" fmla="*/ 6037943 w 6037943"/>
                <a:gd name="connsiteY7" fmla="*/ 3786809 h 6574753"/>
                <a:gd name="connsiteX8" fmla="*/ 5909692 w 6037943"/>
                <a:gd name="connsiteY8" fmla="*/ 3566979 h 6574753"/>
                <a:gd name="connsiteX9" fmla="*/ 5771456 w 6037943"/>
                <a:gd name="connsiteY9" fmla="*/ 3330032 h 6574753"/>
                <a:gd name="connsiteX10" fmla="*/ 4801038 w 6037943"/>
                <a:gd name="connsiteY10" fmla="*/ 1106056 h 6574753"/>
                <a:gd name="connsiteX11" fmla="*/ 6010377 w 6037943"/>
                <a:gd name="connsiteY11" fmla="*/ 3192089 h 6574753"/>
                <a:gd name="connsiteX12" fmla="*/ 5771454 w 6037943"/>
                <a:gd name="connsiteY12" fmla="*/ 3330031 h 6574753"/>
                <a:gd name="connsiteX13" fmla="*/ 4556379 w 6037943"/>
                <a:gd name="connsiteY13" fmla="*/ 1247311 h 6574753"/>
                <a:gd name="connsiteX14" fmla="*/ 4159822 w 6037943"/>
                <a:gd name="connsiteY14" fmla="*/ 0 h 6574753"/>
                <a:gd name="connsiteX15" fmla="*/ 4663453 w 6037943"/>
                <a:gd name="connsiteY15" fmla="*/ 868732 h 6574753"/>
                <a:gd name="connsiteX16" fmla="*/ 4663454 w 6037943"/>
                <a:gd name="connsiteY16" fmla="*/ 868731 h 6574753"/>
                <a:gd name="connsiteX17" fmla="*/ 4663455 w 6037943"/>
                <a:gd name="connsiteY17" fmla="*/ 868733 h 6574753"/>
                <a:gd name="connsiteX18" fmla="*/ 6037942 w 6037943"/>
                <a:gd name="connsiteY18" fmla="*/ 75173 h 6574753"/>
                <a:gd name="connsiteX19" fmla="*/ 6037942 w 6037943"/>
                <a:gd name="connsiteY19" fmla="*/ 391931 h 6574753"/>
                <a:gd name="connsiteX20" fmla="*/ 4801039 w 6037943"/>
                <a:gd name="connsiteY20" fmla="*/ 1106057 h 6574753"/>
                <a:gd name="connsiteX21" fmla="*/ 4801038 w 6037943"/>
                <a:gd name="connsiteY21" fmla="*/ 1106055 h 6574753"/>
                <a:gd name="connsiteX22" fmla="*/ 4556379 w 6037943"/>
                <a:gd name="connsiteY22" fmla="*/ 1247310 h 6574753"/>
                <a:gd name="connsiteX23" fmla="*/ 137160 w 6037943"/>
                <a:gd name="connsiteY23" fmla="*/ 3798747 h 6574753"/>
                <a:gd name="connsiteX24" fmla="*/ 0 w 6037943"/>
                <a:gd name="connsiteY24" fmla="*/ 3561179 h 6574753"/>
                <a:gd name="connsiteX25" fmla="*/ 4418141 w 6037943"/>
                <a:gd name="connsiteY25" fmla="*/ 1010364 h 6574753"/>
                <a:gd name="connsiteX26" fmla="*/ 3833292 w 6037943"/>
                <a:gd name="connsiteY26" fmla="*/ 7893 h 657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37943" h="6574753">
                  <a:moveTo>
                    <a:pt x="5771455" y="3330032"/>
                  </a:moveTo>
                  <a:lnTo>
                    <a:pt x="5909691" y="3566979"/>
                  </a:lnTo>
                  <a:lnTo>
                    <a:pt x="700075" y="6574753"/>
                  </a:lnTo>
                  <a:lnTo>
                    <a:pt x="562915" y="6337184"/>
                  </a:lnTo>
                  <a:close/>
                  <a:moveTo>
                    <a:pt x="6010379" y="3192090"/>
                  </a:moveTo>
                  <a:lnTo>
                    <a:pt x="6037943" y="3239636"/>
                  </a:lnTo>
                  <a:lnTo>
                    <a:pt x="6037943" y="3492933"/>
                  </a:lnTo>
                  <a:lnTo>
                    <a:pt x="6037943" y="3786809"/>
                  </a:lnTo>
                  <a:lnTo>
                    <a:pt x="5909692" y="3566979"/>
                  </a:lnTo>
                  <a:lnTo>
                    <a:pt x="5771456" y="3330032"/>
                  </a:lnTo>
                  <a:close/>
                  <a:moveTo>
                    <a:pt x="4801038" y="1106056"/>
                  </a:moveTo>
                  <a:lnTo>
                    <a:pt x="6010377" y="3192089"/>
                  </a:lnTo>
                  <a:lnTo>
                    <a:pt x="5771454" y="3330031"/>
                  </a:lnTo>
                  <a:lnTo>
                    <a:pt x="4556379" y="1247311"/>
                  </a:lnTo>
                  <a:close/>
                  <a:moveTo>
                    <a:pt x="4159822" y="0"/>
                  </a:moveTo>
                  <a:lnTo>
                    <a:pt x="4663453" y="868732"/>
                  </a:lnTo>
                  <a:lnTo>
                    <a:pt x="4663454" y="868731"/>
                  </a:lnTo>
                  <a:lnTo>
                    <a:pt x="4663455" y="868733"/>
                  </a:lnTo>
                  <a:lnTo>
                    <a:pt x="6037942" y="75173"/>
                  </a:lnTo>
                  <a:lnTo>
                    <a:pt x="6037942" y="391931"/>
                  </a:lnTo>
                  <a:lnTo>
                    <a:pt x="4801039" y="1106057"/>
                  </a:lnTo>
                  <a:lnTo>
                    <a:pt x="4801038" y="1106055"/>
                  </a:lnTo>
                  <a:lnTo>
                    <a:pt x="4556379" y="1247310"/>
                  </a:lnTo>
                  <a:lnTo>
                    <a:pt x="137160" y="3798747"/>
                  </a:lnTo>
                  <a:lnTo>
                    <a:pt x="0" y="3561179"/>
                  </a:lnTo>
                  <a:lnTo>
                    <a:pt x="4418141" y="1010364"/>
                  </a:lnTo>
                  <a:lnTo>
                    <a:pt x="3833292" y="78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sp>
        <p:nvSpPr>
          <p:cNvPr id="5" name="TextBox 4">
            <a:extLst>
              <a:ext uri="{FF2B5EF4-FFF2-40B4-BE49-F238E27FC236}">
                <a16:creationId xmlns:a16="http://schemas.microsoft.com/office/drawing/2014/main" id="{73C81725-6B21-457F-98AE-1EE303ADB06D}"/>
              </a:ext>
            </a:extLst>
          </p:cNvPr>
          <p:cNvSpPr txBox="1"/>
          <p:nvPr/>
        </p:nvSpPr>
        <p:spPr>
          <a:xfrm>
            <a:off x="383430" y="2032989"/>
            <a:ext cx="6094476" cy="4021614"/>
          </a:xfrm>
          <a:prstGeom prst="rect">
            <a:avLst/>
          </a:prstGeom>
          <a:noFill/>
        </p:spPr>
        <p:txBody>
          <a:bodyPr wrap="square">
            <a:spAutoFit/>
          </a:bodyPr>
          <a:lstStyle/>
          <a:p>
            <a:pPr marL="304165" indent="-304165" defTabSz="1218987" eaLnBrk="1" fontAlgn="auto" hangingPunct="1">
              <a:spcBef>
                <a:spcPts val="1866"/>
              </a:spcBef>
              <a:spcAft>
                <a:spcPts val="0"/>
              </a:spcAft>
              <a:buFont typeface="Arial" panose="020B0604020202020204" pitchFamily="34" charset="0"/>
              <a:buChar char="•"/>
              <a:defRPr/>
            </a:pPr>
            <a:r>
              <a:rPr lang="en-US" sz="3200" dirty="0"/>
              <a:t>The physical environment</a:t>
            </a:r>
          </a:p>
          <a:p>
            <a:pPr marL="304165" indent="-304165" defTabSz="1218987" eaLnBrk="1" fontAlgn="auto" hangingPunct="1">
              <a:spcBef>
                <a:spcPts val="1866"/>
              </a:spcBef>
              <a:spcAft>
                <a:spcPts val="0"/>
              </a:spcAft>
              <a:buFont typeface="Arial" panose="020B0604020202020204" pitchFamily="34" charset="0"/>
              <a:buChar char="•"/>
              <a:defRPr/>
            </a:pPr>
            <a:r>
              <a:rPr lang="en-US" sz="3200" dirty="0"/>
              <a:t>Routine and Procedure</a:t>
            </a:r>
          </a:p>
          <a:p>
            <a:pPr marL="304165" indent="-304165" defTabSz="1218987" eaLnBrk="1" fontAlgn="auto" hangingPunct="1">
              <a:spcBef>
                <a:spcPts val="1866"/>
              </a:spcBef>
              <a:spcAft>
                <a:spcPts val="0"/>
              </a:spcAft>
              <a:buFont typeface="Arial" panose="020B0604020202020204" pitchFamily="34" charset="0"/>
              <a:buChar char="•"/>
              <a:defRPr/>
            </a:pPr>
            <a:r>
              <a:rPr lang="en-US" sz="3200" dirty="0"/>
              <a:t>Positive TN Management system</a:t>
            </a:r>
          </a:p>
          <a:p>
            <a:pPr marL="304165" indent="-304165" defTabSz="1218987" eaLnBrk="1" fontAlgn="auto" hangingPunct="1">
              <a:spcBef>
                <a:spcPts val="1866"/>
              </a:spcBef>
              <a:spcAft>
                <a:spcPts val="0"/>
              </a:spcAft>
              <a:buFont typeface="Arial" panose="020B0604020202020204" pitchFamily="34" charset="0"/>
              <a:buChar char="•"/>
              <a:defRPr/>
            </a:pPr>
            <a:r>
              <a:rPr lang="en-US" sz="3200" dirty="0"/>
              <a:t>Providing and learning attention/ recognition</a:t>
            </a:r>
          </a:p>
          <a:p>
            <a:pPr marL="304165" indent="-304165" defTabSz="1218987" eaLnBrk="1" fontAlgn="auto" hangingPunct="1">
              <a:spcBef>
                <a:spcPts val="1866"/>
              </a:spcBef>
              <a:spcAft>
                <a:spcPts val="0"/>
              </a:spcAft>
              <a:buFont typeface="Arial" panose="020B0604020202020204" pitchFamily="34" charset="0"/>
              <a:buChar char="•"/>
              <a:defRPr/>
            </a:pPr>
            <a:r>
              <a:rPr lang="en-US" sz="3200" dirty="0"/>
              <a:t>Knowing learning style</a:t>
            </a:r>
          </a:p>
        </p:txBody>
      </p:sp>
      <p:sp>
        <p:nvSpPr>
          <p:cNvPr id="6" name="TextBox 5">
            <a:extLst>
              <a:ext uri="{FF2B5EF4-FFF2-40B4-BE49-F238E27FC236}">
                <a16:creationId xmlns:a16="http://schemas.microsoft.com/office/drawing/2014/main" id="{4B9B7362-A7D0-4F9C-A911-A830E89327BA}"/>
              </a:ext>
            </a:extLst>
          </p:cNvPr>
          <p:cNvSpPr txBox="1"/>
          <p:nvPr/>
        </p:nvSpPr>
        <p:spPr>
          <a:xfrm>
            <a:off x="362356" y="0"/>
            <a:ext cx="9299804" cy="1938992"/>
          </a:xfrm>
          <a:prstGeom prst="rect">
            <a:avLst/>
          </a:prstGeom>
          <a:noFill/>
        </p:spPr>
        <p:txBody>
          <a:bodyPr wrap="square" rtlCol="0">
            <a:spAutoFit/>
          </a:bodyPr>
          <a:lstStyle/>
          <a:p>
            <a:r>
              <a:rPr lang="en-US" sz="6000" dirty="0">
                <a:solidFill>
                  <a:srgbClr val="FFCD68"/>
                </a:solidFill>
                <a:latin typeface="Berlin Sans FB Demi" panose="020E0802020502020306" pitchFamily="34" charset="0"/>
                <a:cs typeface="Aharoni" panose="02010803020104030203" pitchFamily="2" charset="-79"/>
              </a:rPr>
              <a:t>Classroom </a:t>
            </a:r>
          </a:p>
          <a:p>
            <a:r>
              <a:rPr lang="en-US" sz="6000" dirty="0">
                <a:solidFill>
                  <a:srgbClr val="FFCD68"/>
                </a:solidFill>
                <a:latin typeface="Berlin Sans FB Demi" panose="020E0802020502020306" pitchFamily="34" charset="0"/>
                <a:cs typeface="Aharoni" panose="02010803020104030203" pitchFamily="2" charset="-79"/>
              </a:rPr>
              <a:t>Management</a:t>
            </a:r>
          </a:p>
        </p:txBody>
      </p:sp>
      <p:grpSp>
        <p:nvGrpSpPr>
          <p:cNvPr id="9" name="Group 8">
            <a:extLst>
              <a:ext uri="{FF2B5EF4-FFF2-40B4-BE49-F238E27FC236}">
                <a16:creationId xmlns:a16="http://schemas.microsoft.com/office/drawing/2014/main" id="{1C00C031-9BAB-4A81-97FE-D0AE5762D9A0}"/>
              </a:ext>
            </a:extLst>
          </p:cNvPr>
          <p:cNvGrpSpPr/>
          <p:nvPr/>
        </p:nvGrpSpPr>
        <p:grpSpPr>
          <a:xfrm>
            <a:off x="525448" y="6271419"/>
            <a:ext cx="5002696" cy="290515"/>
            <a:chOff x="1093304" y="3138485"/>
            <a:chExt cx="5002696" cy="290515"/>
          </a:xfrm>
        </p:grpSpPr>
        <p:sp>
          <p:nvSpPr>
            <p:cNvPr id="10" name="Rectangle: Rounded Corners 9">
              <a:extLst>
                <a:ext uri="{FF2B5EF4-FFF2-40B4-BE49-F238E27FC236}">
                  <a16:creationId xmlns:a16="http://schemas.microsoft.com/office/drawing/2014/main" id="{D67D40F3-073F-4655-BC44-40034DB74242}"/>
                </a:ext>
              </a:extLst>
            </p:cNvPr>
            <p:cNvSpPr/>
            <p:nvPr/>
          </p:nvSpPr>
          <p:spPr>
            <a:xfrm>
              <a:off x="1093304" y="3138486"/>
              <a:ext cx="5002696" cy="290513"/>
            </a:xfrm>
            <a:prstGeom prst="roundRect">
              <a:avLst>
                <a:gd name="adj" fmla="val 50000"/>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B50DB84-D695-42C9-8D07-79E299E019CE}"/>
                </a:ext>
              </a:extLst>
            </p:cNvPr>
            <p:cNvSpPr/>
            <p:nvPr/>
          </p:nvSpPr>
          <p:spPr>
            <a:xfrm>
              <a:off x="1093304" y="3138485"/>
              <a:ext cx="2882347" cy="290515"/>
            </a:xfrm>
            <a:prstGeom prst="roundRect">
              <a:avLst>
                <a:gd name="adj" fmla="val 50000"/>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053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7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89DFC3F1-0612-45AF-B3CE-215FFA90B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20" y="0"/>
            <a:ext cx="9022080" cy="6858000"/>
          </a:xfrm>
          <a:prstGeom prst="rect">
            <a:avLst/>
          </a:prstGeom>
        </p:spPr>
      </p:pic>
      <p:sp>
        <p:nvSpPr>
          <p:cNvPr id="5" name="TextBox 4">
            <a:extLst>
              <a:ext uri="{FF2B5EF4-FFF2-40B4-BE49-F238E27FC236}">
                <a16:creationId xmlns:a16="http://schemas.microsoft.com/office/drawing/2014/main" id="{FF1E2020-A6D2-44E1-8C39-EA1CC5929A47}"/>
              </a:ext>
            </a:extLst>
          </p:cNvPr>
          <p:cNvSpPr txBox="1"/>
          <p:nvPr/>
        </p:nvSpPr>
        <p:spPr>
          <a:xfrm>
            <a:off x="0" y="0"/>
            <a:ext cx="3371444" cy="1938992"/>
          </a:xfrm>
          <a:prstGeom prst="rect">
            <a:avLst/>
          </a:prstGeom>
          <a:noFill/>
        </p:spPr>
        <p:txBody>
          <a:bodyPr wrap="square" rtlCol="0">
            <a:spAutoFit/>
          </a:bodyPr>
          <a:lstStyle/>
          <a:p>
            <a:r>
              <a:rPr lang="en-US" sz="6000" dirty="0">
                <a:solidFill>
                  <a:srgbClr val="FFCD68"/>
                </a:solidFill>
                <a:latin typeface="Berlin Sans FB Demi" panose="020E0802020502020306" pitchFamily="34" charset="0"/>
                <a:cs typeface="Aharoni" panose="02010803020104030203" pitchFamily="2" charset="-79"/>
              </a:rPr>
              <a:t>Knowing  Students</a:t>
            </a:r>
          </a:p>
        </p:txBody>
      </p:sp>
      <p:grpSp>
        <p:nvGrpSpPr>
          <p:cNvPr id="6" name="Group 5">
            <a:extLst>
              <a:ext uri="{FF2B5EF4-FFF2-40B4-BE49-F238E27FC236}">
                <a16:creationId xmlns:a16="http://schemas.microsoft.com/office/drawing/2014/main" id="{40255CBB-36D2-48EA-94DE-CCFD5747AA49}"/>
              </a:ext>
            </a:extLst>
          </p:cNvPr>
          <p:cNvGrpSpPr/>
          <p:nvPr/>
        </p:nvGrpSpPr>
        <p:grpSpPr>
          <a:xfrm rot="16200000">
            <a:off x="-2076615" y="4211395"/>
            <a:ext cx="5002696" cy="290515"/>
            <a:chOff x="1093304" y="3138485"/>
            <a:chExt cx="5002696" cy="290515"/>
          </a:xfrm>
        </p:grpSpPr>
        <p:sp>
          <p:nvSpPr>
            <p:cNvPr id="7" name="Rectangle: Rounded Corners 6">
              <a:extLst>
                <a:ext uri="{FF2B5EF4-FFF2-40B4-BE49-F238E27FC236}">
                  <a16:creationId xmlns:a16="http://schemas.microsoft.com/office/drawing/2014/main" id="{60F12488-D665-4D0C-AEA7-8599FFE831C5}"/>
                </a:ext>
              </a:extLst>
            </p:cNvPr>
            <p:cNvSpPr/>
            <p:nvPr/>
          </p:nvSpPr>
          <p:spPr>
            <a:xfrm>
              <a:off x="1093304" y="3138486"/>
              <a:ext cx="5002696" cy="290513"/>
            </a:xfrm>
            <a:prstGeom prst="roundRect">
              <a:avLst>
                <a:gd name="adj" fmla="val 50000"/>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5808581-3D65-4E52-A2BA-C81B1CBC7D23}"/>
                </a:ext>
              </a:extLst>
            </p:cNvPr>
            <p:cNvSpPr/>
            <p:nvPr/>
          </p:nvSpPr>
          <p:spPr>
            <a:xfrm>
              <a:off x="1093304" y="3138485"/>
              <a:ext cx="2882347" cy="290515"/>
            </a:xfrm>
            <a:prstGeom prst="roundRect">
              <a:avLst>
                <a:gd name="adj" fmla="val 50000"/>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924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7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hildren looking at a computer&#10;&#10;Description automatically generated with medium confidence">
            <a:extLst>
              <a:ext uri="{FF2B5EF4-FFF2-40B4-BE49-F238E27FC236}">
                <a16:creationId xmlns:a16="http://schemas.microsoft.com/office/drawing/2014/main" id="{64B8FE64-0A42-4AAE-B1DA-77FC624F7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9274" y="-6903"/>
            <a:ext cx="10297299" cy="6858000"/>
          </a:xfrm>
          <a:prstGeom prst="rect">
            <a:avLst/>
          </a:prstGeom>
        </p:spPr>
      </p:pic>
      <p:sp>
        <p:nvSpPr>
          <p:cNvPr id="6" name="Arrow: Pentagon 5">
            <a:extLst>
              <a:ext uri="{FF2B5EF4-FFF2-40B4-BE49-F238E27FC236}">
                <a16:creationId xmlns:a16="http://schemas.microsoft.com/office/drawing/2014/main" id="{4B8D1A9F-B8B0-4E43-9237-CA23E2BAD8B7}"/>
              </a:ext>
            </a:extLst>
          </p:cNvPr>
          <p:cNvSpPr/>
          <p:nvPr/>
        </p:nvSpPr>
        <p:spPr>
          <a:xfrm>
            <a:off x="0" y="0"/>
            <a:ext cx="8679542" cy="6858000"/>
          </a:xfrm>
          <a:prstGeom prst="homePlate">
            <a:avLst>
              <a:gd name="adj" fmla="val 432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7" name="Group 6">
            <a:extLst>
              <a:ext uri="{FF2B5EF4-FFF2-40B4-BE49-F238E27FC236}">
                <a16:creationId xmlns:a16="http://schemas.microsoft.com/office/drawing/2014/main" id="{8286E080-9E13-4B5F-8636-CAD599D1D31E}"/>
              </a:ext>
            </a:extLst>
          </p:cNvPr>
          <p:cNvGrpSpPr/>
          <p:nvPr/>
        </p:nvGrpSpPr>
        <p:grpSpPr>
          <a:xfrm>
            <a:off x="6202796" y="3710992"/>
            <a:ext cx="5388628" cy="3147009"/>
            <a:chOff x="6202797" y="3710992"/>
            <a:chExt cx="5388628" cy="3147009"/>
          </a:xfrm>
        </p:grpSpPr>
        <p:sp>
          <p:nvSpPr>
            <p:cNvPr id="8" name="Freeform: Shape 7">
              <a:extLst>
                <a:ext uri="{FF2B5EF4-FFF2-40B4-BE49-F238E27FC236}">
                  <a16:creationId xmlns:a16="http://schemas.microsoft.com/office/drawing/2014/main" id="{A15C3044-BE57-433A-B052-77B09824A945}"/>
                </a:ext>
              </a:extLst>
            </p:cNvPr>
            <p:cNvSpPr/>
            <p:nvPr/>
          </p:nvSpPr>
          <p:spPr>
            <a:xfrm>
              <a:off x="6202797" y="3710992"/>
              <a:ext cx="2964793" cy="3147008"/>
            </a:xfrm>
            <a:custGeom>
              <a:avLst/>
              <a:gdLst>
                <a:gd name="connsiteX0" fmla="*/ 2728910 w 2964793"/>
                <a:gd name="connsiteY0" fmla="*/ 0 h 3147008"/>
                <a:gd name="connsiteX1" fmla="*/ 2964793 w 2964793"/>
                <a:gd name="connsiteY1" fmla="*/ 272274 h 3147008"/>
                <a:gd name="connsiteX2" fmla="*/ 471982 w 2964793"/>
                <a:gd name="connsiteY2" fmla="*/ 3147008 h 3147008"/>
                <a:gd name="connsiteX3" fmla="*/ 0 w 2964793"/>
                <a:gd name="connsiteY3" fmla="*/ 3147008 h 3147008"/>
                <a:gd name="connsiteX4" fmla="*/ 2728910 w 2964793"/>
                <a:gd name="connsiteY4" fmla="*/ 0 h 3147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4793" h="3147008">
                  <a:moveTo>
                    <a:pt x="2728910" y="0"/>
                  </a:moveTo>
                  <a:lnTo>
                    <a:pt x="2964793" y="272274"/>
                  </a:lnTo>
                  <a:lnTo>
                    <a:pt x="471982" y="3147008"/>
                  </a:lnTo>
                  <a:lnTo>
                    <a:pt x="0" y="3147008"/>
                  </a:lnTo>
                  <a:lnTo>
                    <a:pt x="272891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Freeform: Shape 8">
              <a:extLst>
                <a:ext uri="{FF2B5EF4-FFF2-40B4-BE49-F238E27FC236}">
                  <a16:creationId xmlns:a16="http://schemas.microsoft.com/office/drawing/2014/main" id="{7003012A-CCBE-4B69-B929-B59C082C8F4D}"/>
                </a:ext>
              </a:extLst>
            </p:cNvPr>
            <p:cNvSpPr/>
            <p:nvPr/>
          </p:nvSpPr>
          <p:spPr>
            <a:xfrm>
              <a:off x="7151835" y="4258466"/>
              <a:ext cx="2490054" cy="2599534"/>
            </a:xfrm>
            <a:custGeom>
              <a:avLst/>
              <a:gdLst>
                <a:gd name="connsiteX0" fmla="*/ 2254171 w 2490054"/>
                <a:gd name="connsiteY0" fmla="*/ 0 h 2599534"/>
                <a:gd name="connsiteX1" fmla="*/ 2490054 w 2490054"/>
                <a:gd name="connsiteY1" fmla="*/ 272274 h 2599534"/>
                <a:gd name="connsiteX2" fmla="*/ 471984 w 2490054"/>
                <a:gd name="connsiteY2" fmla="*/ 2599534 h 2599534"/>
                <a:gd name="connsiteX3" fmla="*/ 0 w 2490054"/>
                <a:gd name="connsiteY3" fmla="*/ 2599534 h 2599534"/>
                <a:gd name="connsiteX4" fmla="*/ 2254171 w 2490054"/>
                <a:gd name="connsiteY4" fmla="*/ 0 h 259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054" h="2599534">
                  <a:moveTo>
                    <a:pt x="2254171" y="0"/>
                  </a:moveTo>
                  <a:lnTo>
                    <a:pt x="2490054" y="272274"/>
                  </a:lnTo>
                  <a:lnTo>
                    <a:pt x="471984" y="2599534"/>
                  </a:lnTo>
                  <a:lnTo>
                    <a:pt x="0" y="2599534"/>
                  </a:lnTo>
                  <a:lnTo>
                    <a:pt x="225417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Freeform: Shape 9">
              <a:extLst>
                <a:ext uri="{FF2B5EF4-FFF2-40B4-BE49-F238E27FC236}">
                  <a16:creationId xmlns:a16="http://schemas.microsoft.com/office/drawing/2014/main" id="{E46C834C-7F15-44C7-A254-7D85449B5A52}"/>
                </a:ext>
              </a:extLst>
            </p:cNvPr>
            <p:cNvSpPr/>
            <p:nvPr/>
          </p:nvSpPr>
          <p:spPr>
            <a:xfrm>
              <a:off x="8134024" y="4825064"/>
              <a:ext cx="1998733" cy="2032936"/>
            </a:xfrm>
            <a:custGeom>
              <a:avLst/>
              <a:gdLst>
                <a:gd name="connsiteX0" fmla="*/ 1762850 w 1998733"/>
                <a:gd name="connsiteY0" fmla="*/ 0 h 2032936"/>
                <a:gd name="connsiteX1" fmla="*/ 1998733 w 1998733"/>
                <a:gd name="connsiteY1" fmla="*/ 272275 h 2032936"/>
                <a:gd name="connsiteX2" fmla="*/ 471985 w 1998733"/>
                <a:gd name="connsiteY2" fmla="*/ 2032936 h 2032936"/>
                <a:gd name="connsiteX3" fmla="*/ 0 w 1998733"/>
                <a:gd name="connsiteY3" fmla="*/ 2032936 h 2032936"/>
                <a:gd name="connsiteX4" fmla="*/ 1762850 w 1998733"/>
                <a:gd name="connsiteY4" fmla="*/ 0 h 203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8733" h="2032936">
                  <a:moveTo>
                    <a:pt x="1762850" y="0"/>
                  </a:moveTo>
                  <a:lnTo>
                    <a:pt x="1998733" y="272275"/>
                  </a:lnTo>
                  <a:lnTo>
                    <a:pt x="471985" y="2032936"/>
                  </a:lnTo>
                  <a:lnTo>
                    <a:pt x="0" y="2032936"/>
                  </a:lnTo>
                  <a:lnTo>
                    <a:pt x="176285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Freeform: Shape 10">
              <a:extLst>
                <a:ext uri="{FF2B5EF4-FFF2-40B4-BE49-F238E27FC236}">
                  <a16:creationId xmlns:a16="http://schemas.microsoft.com/office/drawing/2014/main" id="{A29A7A15-E26A-4241-BAE7-95F770E45AA1}"/>
                </a:ext>
              </a:extLst>
            </p:cNvPr>
            <p:cNvSpPr/>
            <p:nvPr/>
          </p:nvSpPr>
          <p:spPr>
            <a:xfrm>
              <a:off x="9096305" y="5380178"/>
              <a:ext cx="1517368" cy="1477822"/>
            </a:xfrm>
            <a:custGeom>
              <a:avLst/>
              <a:gdLst>
                <a:gd name="connsiteX0" fmla="*/ 1281485 w 1517368"/>
                <a:gd name="connsiteY0" fmla="*/ 0 h 1477822"/>
                <a:gd name="connsiteX1" fmla="*/ 1517368 w 1517368"/>
                <a:gd name="connsiteY1" fmla="*/ 272275 h 1477822"/>
                <a:gd name="connsiteX2" fmla="*/ 471985 w 1517368"/>
                <a:gd name="connsiteY2" fmla="*/ 1477822 h 1477822"/>
                <a:gd name="connsiteX3" fmla="*/ 0 w 1517368"/>
                <a:gd name="connsiteY3" fmla="*/ 1477822 h 1477822"/>
                <a:gd name="connsiteX4" fmla="*/ 1281485 w 1517368"/>
                <a:gd name="connsiteY4" fmla="*/ 0 h 1477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7368" h="1477822">
                  <a:moveTo>
                    <a:pt x="1281485" y="0"/>
                  </a:moveTo>
                  <a:lnTo>
                    <a:pt x="1517368" y="272275"/>
                  </a:lnTo>
                  <a:lnTo>
                    <a:pt x="471985" y="1477822"/>
                  </a:lnTo>
                  <a:lnTo>
                    <a:pt x="0" y="1477822"/>
                  </a:lnTo>
                  <a:lnTo>
                    <a:pt x="128148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Freeform: Shape 11">
              <a:extLst>
                <a:ext uri="{FF2B5EF4-FFF2-40B4-BE49-F238E27FC236}">
                  <a16:creationId xmlns:a16="http://schemas.microsoft.com/office/drawing/2014/main" id="{35A66E7A-B40F-433D-965B-77C4519D62E5}"/>
                </a:ext>
              </a:extLst>
            </p:cNvPr>
            <p:cNvSpPr/>
            <p:nvPr/>
          </p:nvSpPr>
          <p:spPr>
            <a:xfrm>
              <a:off x="10097894" y="5957968"/>
              <a:ext cx="1016342" cy="900033"/>
            </a:xfrm>
            <a:custGeom>
              <a:avLst/>
              <a:gdLst>
                <a:gd name="connsiteX0" fmla="*/ 780459 w 1016342"/>
                <a:gd name="connsiteY0" fmla="*/ 0 h 900033"/>
                <a:gd name="connsiteX1" fmla="*/ 1016342 w 1016342"/>
                <a:gd name="connsiteY1" fmla="*/ 272275 h 900033"/>
                <a:gd name="connsiteX2" fmla="*/ 471985 w 1016342"/>
                <a:gd name="connsiteY2" fmla="*/ 900033 h 900033"/>
                <a:gd name="connsiteX3" fmla="*/ 0 w 1016342"/>
                <a:gd name="connsiteY3" fmla="*/ 900033 h 900033"/>
                <a:gd name="connsiteX4" fmla="*/ 780459 w 1016342"/>
                <a:gd name="connsiteY4" fmla="*/ 0 h 90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342" h="900033">
                  <a:moveTo>
                    <a:pt x="780459" y="0"/>
                  </a:moveTo>
                  <a:lnTo>
                    <a:pt x="1016342" y="272275"/>
                  </a:lnTo>
                  <a:lnTo>
                    <a:pt x="471985" y="900033"/>
                  </a:lnTo>
                  <a:lnTo>
                    <a:pt x="0" y="900033"/>
                  </a:lnTo>
                  <a:lnTo>
                    <a:pt x="78045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Freeform: Shape 12">
              <a:extLst>
                <a:ext uri="{FF2B5EF4-FFF2-40B4-BE49-F238E27FC236}">
                  <a16:creationId xmlns:a16="http://schemas.microsoft.com/office/drawing/2014/main" id="{7B644234-0390-41A9-8C4C-2DD5E7735748}"/>
                </a:ext>
              </a:extLst>
            </p:cNvPr>
            <p:cNvSpPr/>
            <p:nvPr/>
          </p:nvSpPr>
          <p:spPr>
            <a:xfrm>
              <a:off x="11052714" y="6508776"/>
              <a:ext cx="538711" cy="349224"/>
            </a:xfrm>
            <a:custGeom>
              <a:avLst/>
              <a:gdLst>
                <a:gd name="connsiteX0" fmla="*/ 302828 w 538711"/>
                <a:gd name="connsiteY0" fmla="*/ 0 h 349224"/>
                <a:gd name="connsiteX1" fmla="*/ 538711 w 538711"/>
                <a:gd name="connsiteY1" fmla="*/ 272274 h 349224"/>
                <a:gd name="connsiteX2" fmla="*/ 471984 w 538711"/>
                <a:gd name="connsiteY2" fmla="*/ 349224 h 349224"/>
                <a:gd name="connsiteX3" fmla="*/ 0 w 538711"/>
                <a:gd name="connsiteY3" fmla="*/ 349224 h 349224"/>
                <a:gd name="connsiteX4" fmla="*/ 302828 w 538711"/>
                <a:gd name="connsiteY4" fmla="*/ 0 h 34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711" h="349224">
                  <a:moveTo>
                    <a:pt x="302828" y="0"/>
                  </a:moveTo>
                  <a:lnTo>
                    <a:pt x="538711" y="272274"/>
                  </a:lnTo>
                  <a:lnTo>
                    <a:pt x="471984" y="349224"/>
                  </a:lnTo>
                  <a:lnTo>
                    <a:pt x="0" y="349224"/>
                  </a:lnTo>
                  <a:lnTo>
                    <a:pt x="30282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4" name="Group 13">
            <a:extLst>
              <a:ext uri="{FF2B5EF4-FFF2-40B4-BE49-F238E27FC236}">
                <a16:creationId xmlns:a16="http://schemas.microsoft.com/office/drawing/2014/main" id="{B80297EA-BF10-4F71-8B7D-DEAB1B4F28D6}"/>
              </a:ext>
            </a:extLst>
          </p:cNvPr>
          <p:cNvGrpSpPr/>
          <p:nvPr/>
        </p:nvGrpSpPr>
        <p:grpSpPr>
          <a:xfrm rot="10800000" flipH="1">
            <a:off x="6202878" y="0"/>
            <a:ext cx="5388628" cy="3147009"/>
            <a:chOff x="6202797" y="3710992"/>
            <a:chExt cx="5388628" cy="3147009"/>
          </a:xfrm>
        </p:grpSpPr>
        <p:sp>
          <p:nvSpPr>
            <p:cNvPr id="15" name="Freeform: Shape 14">
              <a:extLst>
                <a:ext uri="{FF2B5EF4-FFF2-40B4-BE49-F238E27FC236}">
                  <a16:creationId xmlns:a16="http://schemas.microsoft.com/office/drawing/2014/main" id="{4FA7169D-8E4B-4148-A4AC-70321E6DA4BE}"/>
                </a:ext>
              </a:extLst>
            </p:cNvPr>
            <p:cNvSpPr/>
            <p:nvPr/>
          </p:nvSpPr>
          <p:spPr>
            <a:xfrm>
              <a:off x="6202797" y="3710992"/>
              <a:ext cx="2964793" cy="3147008"/>
            </a:xfrm>
            <a:custGeom>
              <a:avLst/>
              <a:gdLst>
                <a:gd name="connsiteX0" fmla="*/ 2728910 w 2964793"/>
                <a:gd name="connsiteY0" fmla="*/ 0 h 3147008"/>
                <a:gd name="connsiteX1" fmla="*/ 2964793 w 2964793"/>
                <a:gd name="connsiteY1" fmla="*/ 272274 h 3147008"/>
                <a:gd name="connsiteX2" fmla="*/ 471982 w 2964793"/>
                <a:gd name="connsiteY2" fmla="*/ 3147008 h 3147008"/>
                <a:gd name="connsiteX3" fmla="*/ 0 w 2964793"/>
                <a:gd name="connsiteY3" fmla="*/ 3147008 h 3147008"/>
                <a:gd name="connsiteX4" fmla="*/ 2728910 w 2964793"/>
                <a:gd name="connsiteY4" fmla="*/ 0 h 3147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4793" h="3147008">
                  <a:moveTo>
                    <a:pt x="2728910" y="0"/>
                  </a:moveTo>
                  <a:lnTo>
                    <a:pt x="2964793" y="272274"/>
                  </a:lnTo>
                  <a:lnTo>
                    <a:pt x="471982" y="3147008"/>
                  </a:lnTo>
                  <a:lnTo>
                    <a:pt x="0" y="3147008"/>
                  </a:lnTo>
                  <a:lnTo>
                    <a:pt x="272891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Freeform: Shape 15">
              <a:extLst>
                <a:ext uri="{FF2B5EF4-FFF2-40B4-BE49-F238E27FC236}">
                  <a16:creationId xmlns:a16="http://schemas.microsoft.com/office/drawing/2014/main" id="{2F02584E-4C30-4F9A-B5E6-B4154448EEB9}"/>
                </a:ext>
              </a:extLst>
            </p:cNvPr>
            <p:cNvSpPr/>
            <p:nvPr/>
          </p:nvSpPr>
          <p:spPr>
            <a:xfrm>
              <a:off x="7151835" y="4258466"/>
              <a:ext cx="2490054" cy="2599534"/>
            </a:xfrm>
            <a:custGeom>
              <a:avLst/>
              <a:gdLst>
                <a:gd name="connsiteX0" fmla="*/ 2254171 w 2490054"/>
                <a:gd name="connsiteY0" fmla="*/ 0 h 2599534"/>
                <a:gd name="connsiteX1" fmla="*/ 2490054 w 2490054"/>
                <a:gd name="connsiteY1" fmla="*/ 272274 h 2599534"/>
                <a:gd name="connsiteX2" fmla="*/ 471984 w 2490054"/>
                <a:gd name="connsiteY2" fmla="*/ 2599534 h 2599534"/>
                <a:gd name="connsiteX3" fmla="*/ 0 w 2490054"/>
                <a:gd name="connsiteY3" fmla="*/ 2599534 h 2599534"/>
                <a:gd name="connsiteX4" fmla="*/ 2254171 w 2490054"/>
                <a:gd name="connsiteY4" fmla="*/ 0 h 259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054" h="2599534">
                  <a:moveTo>
                    <a:pt x="2254171" y="0"/>
                  </a:moveTo>
                  <a:lnTo>
                    <a:pt x="2490054" y="272274"/>
                  </a:lnTo>
                  <a:lnTo>
                    <a:pt x="471984" y="2599534"/>
                  </a:lnTo>
                  <a:lnTo>
                    <a:pt x="0" y="2599534"/>
                  </a:lnTo>
                  <a:lnTo>
                    <a:pt x="225417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Freeform: Shape 16">
              <a:extLst>
                <a:ext uri="{FF2B5EF4-FFF2-40B4-BE49-F238E27FC236}">
                  <a16:creationId xmlns:a16="http://schemas.microsoft.com/office/drawing/2014/main" id="{58B3FF24-469F-4173-9AC9-33FD082ADFA8}"/>
                </a:ext>
              </a:extLst>
            </p:cNvPr>
            <p:cNvSpPr/>
            <p:nvPr/>
          </p:nvSpPr>
          <p:spPr>
            <a:xfrm>
              <a:off x="8134024" y="4825064"/>
              <a:ext cx="1998733" cy="2032936"/>
            </a:xfrm>
            <a:custGeom>
              <a:avLst/>
              <a:gdLst>
                <a:gd name="connsiteX0" fmla="*/ 1762850 w 1998733"/>
                <a:gd name="connsiteY0" fmla="*/ 0 h 2032936"/>
                <a:gd name="connsiteX1" fmla="*/ 1998733 w 1998733"/>
                <a:gd name="connsiteY1" fmla="*/ 272275 h 2032936"/>
                <a:gd name="connsiteX2" fmla="*/ 471985 w 1998733"/>
                <a:gd name="connsiteY2" fmla="*/ 2032936 h 2032936"/>
                <a:gd name="connsiteX3" fmla="*/ 0 w 1998733"/>
                <a:gd name="connsiteY3" fmla="*/ 2032936 h 2032936"/>
                <a:gd name="connsiteX4" fmla="*/ 1762850 w 1998733"/>
                <a:gd name="connsiteY4" fmla="*/ 0 h 203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8733" h="2032936">
                  <a:moveTo>
                    <a:pt x="1762850" y="0"/>
                  </a:moveTo>
                  <a:lnTo>
                    <a:pt x="1998733" y="272275"/>
                  </a:lnTo>
                  <a:lnTo>
                    <a:pt x="471985" y="2032936"/>
                  </a:lnTo>
                  <a:lnTo>
                    <a:pt x="0" y="2032936"/>
                  </a:lnTo>
                  <a:lnTo>
                    <a:pt x="176285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Freeform: Shape 17">
              <a:extLst>
                <a:ext uri="{FF2B5EF4-FFF2-40B4-BE49-F238E27FC236}">
                  <a16:creationId xmlns:a16="http://schemas.microsoft.com/office/drawing/2014/main" id="{D7B46B0A-4591-4CB3-AF13-1C632A4DDB9E}"/>
                </a:ext>
              </a:extLst>
            </p:cNvPr>
            <p:cNvSpPr/>
            <p:nvPr/>
          </p:nvSpPr>
          <p:spPr>
            <a:xfrm>
              <a:off x="9096305" y="5380178"/>
              <a:ext cx="1517368" cy="1477822"/>
            </a:xfrm>
            <a:custGeom>
              <a:avLst/>
              <a:gdLst>
                <a:gd name="connsiteX0" fmla="*/ 1281485 w 1517368"/>
                <a:gd name="connsiteY0" fmla="*/ 0 h 1477822"/>
                <a:gd name="connsiteX1" fmla="*/ 1517368 w 1517368"/>
                <a:gd name="connsiteY1" fmla="*/ 272275 h 1477822"/>
                <a:gd name="connsiteX2" fmla="*/ 471985 w 1517368"/>
                <a:gd name="connsiteY2" fmla="*/ 1477822 h 1477822"/>
                <a:gd name="connsiteX3" fmla="*/ 0 w 1517368"/>
                <a:gd name="connsiteY3" fmla="*/ 1477822 h 1477822"/>
                <a:gd name="connsiteX4" fmla="*/ 1281485 w 1517368"/>
                <a:gd name="connsiteY4" fmla="*/ 0 h 1477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7368" h="1477822">
                  <a:moveTo>
                    <a:pt x="1281485" y="0"/>
                  </a:moveTo>
                  <a:lnTo>
                    <a:pt x="1517368" y="272275"/>
                  </a:lnTo>
                  <a:lnTo>
                    <a:pt x="471985" y="1477822"/>
                  </a:lnTo>
                  <a:lnTo>
                    <a:pt x="0" y="1477822"/>
                  </a:lnTo>
                  <a:lnTo>
                    <a:pt x="128148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Freeform: Shape 18">
              <a:extLst>
                <a:ext uri="{FF2B5EF4-FFF2-40B4-BE49-F238E27FC236}">
                  <a16:creationId xmlns:a16="http://schemas.microsoft.com/office/drawing/2014/main" id="{0B553196-5113-41AB-851F-835E19C08C99}"/>
                </a:ext>
              </a:extLst>
            </p:cNvPr>
            <p:cNvSpPr/>
            <p:nvPr/>
          </p:nvSpPr>
          <p:spPr>
            <a:xfrm>
              <a:off x="10097894" y="5957968"/>
              <a:ext cx="1016342" cy="900033"/>
            </a:xfrm>
            <a:custGeom>
              <a:avLst/>
              <a:gdLst>
                <a:gd name="connsiteX0" fmla="*/ 780459 w 1016342"/>
                <a:gd name="connsiteY0" fmla="*/ 0 h 900033"/>
                <a:gd name="connsiteX1" fmla="*/ 1016342 w 1016342"/>
                <a:gd name="connsiteY1" fmla="*/ 272275 h 900033"/>
                <a:gd name="connsiteX2" fmla="*/ 471985 w 1016342"/>
                <a:gd name="connsiteY2" fmla="*/ 900033 h 900033"/>
                <a:gd name="connsiteX3" fmla="*/ 0 w 1016342"/>
                <a:gd name="connsiteY3" fmla="*/ 900033 h 900033"/>
                <a:gd name="connsiteX4" fmla="*/ 780459 w 1016342"/>
                <a:gd name="connsiteY4" fmla="*/ 0 h 90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342" h="900033">
                  <a:moveTo>
                    <a:pt x="780459" y="0"/>
                  </a:moveTo>
                  <a:lnTo>
                    <a:pt x="1016342" y="272275"/>
                  </a:lnTo>
                  <a:lnTo>
                    <a:pt x="471985" y="900033"/>
                  </a:lnTo>
                  <a:lnTo>
                    <a:pt x="0" y="900033"/>
                  </a:lnTo>
                  <a:lnTo>
                    <a:pt x="78045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Freeform: Shape 19">
              <a:extLst>
                <a:ext uri="{FF2B5EF4-FFF2-40B4-BE49-F238E27FC236}">
                  <a16:creationId xmlns:a16="http://schemas.microsoft.com/office/drawing/2014/main" id="{6146E81B-0292-48F6-900B-52BFE718B7C8}"/>
                </a:ext>
              </a:extLst>
            </p:cNvPr>
            <p:cNvSpPr/>
            <p:nvPr/>
          </p:nvSpPr>
          <p:spPr>
            <a:xfrm>
              <a:off x="11052714" y="6508776"/>
              <a:ext cx="538711" cy="349224"/>
            </a:xfrm>
            <a:custGeom>
              <a:avLst/>
              <a:gdLst>
                <a:gd name="connsiteX0" fmla="*/ 302828 w 538711"/>
                <a:gd name="connsiteY0" fmla="*/ 0 h 349224"/>
                <a:gd name="connsiteX1" fmla="*/ 538711 w 538711"/>
                <a:gd name="connsiteY1" fmla="*/ 272274 h 349224"/>
                <a:gd name="connsiteX2" fmla="*/ 471984 w 538711"/>
                <a:gd name="connsiteY2" fmla="*/ 349224 h 349224"/>
                <a:gd name="connsiteX3" fmla="*/ 0 w 538711"/>
                <a:gd name="connsiteY3" fmla="*/ 349224 h 349224"/>
                <a:gd name="connsiteX4" fmla="*/ 302828 w 538711"/>
                <a:gd name="connsiteY4" fmla="*/ 0 h 34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711" h="349224">
                  <a:moveTo>
                    <a:pt x="302828" y="0"/>
                  </a:moveTo>
                  <a:lnTo>
                    <a:pt x="538711" y="272274"/>
                  </a:lnTo>
                  <a:lnTo>
                    <a:pt x="471984" y="349224"/>
                  </a:lnTo>
                  <a:lnTo>
                    <a:pt x="0" y="349224"/>
                  </a:lnTo>
                  <a:lnTo>
                    <a:pt x="30282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21" name="TextBox 20">
            <a:extLst>
              <a:ext uri="{FF2B5EF4-FFF2-40B4-BE49-F238E27FC236}">
                <a16:creationId xmlns:a16="http://schemas.microsoft.com/office/drawing/2014/main" id="{527AAAB5-45E2-4526-BB0D-262619EC3545}"/>
              </a:ext>
            </a:extLst>
          </p:cNvPr>
          <p:cNvSpPr txBox="1"/>
          <p:nvPr/>
        </p:nvSpPr>
        <p:spPr>
          <a:xfrm>
            <a:off x="362356" y="0"/>
            <a:ext cx="5093564" cy="1938992"/>
          </a:xfrm>
          <a:prstGeom prst="rect">
            <a:avLst/>
          </a:prstGeom>
          <a:noFill/>
        </p:spPr>
        <p:txBody>
          <a:bodyPr wrap="square" rtlCol="0">
            <a:spAutoFit/>
          </a:bodyPr>
          <a:lstStyle/>
          <a:p>
            <a:r>
              <a:rPr lang="en-US" sz="6000" dirty="0">
                <a:solidFill>
                  <a:srgbClr val="FFCD68"/>
                </a:solidFill>
                <a:latin typeface="Berlin Sans FB Demi" panose="020E0802020502020306" pitchFamily="34" charset="0"/>
                <a:cs typeface="Aharoni" panose="02010803020104030203" pitchFamily="2" charset="-79"/>
              </a:rPr>
              <a:t>STUDENTS’ BEHAVIORS</a:t>
            </a:r>
          </a:p>
        </p:txBody>
      </p:sp>
      <p:sp>
        <p:nvSpPr>
          <p:cNvPr id="52" name="TextBox 51">
            <a:extLst>
              <a:ext uri="{FF2B5EF4-FFF2-40B4-BE49-F238E27FC236}">
                <a16:creationId xmlns:a16="http://schemas.microsoft.com/office/drawing/2014/main" id="{6FA87224-FE7B-4139-B031-28532BBFB094}"/>
              </a:ext>
            </a:extLst>
          </p:cNvPr>
          <p:cNvSpPr txBox="1"/>
          <p:nvPr/>
        </p:nvSpPr>
        <p:spPr>
          <a:xfrm>
            <a:off x="362356" y="1938992"/>
            <a:ext cx="8107680" cy="2677656"/>
          </a:xfrm>
          <a:prstGeom prst="rect">
            <a:avLst/>
          </a:prstGeom>
          <a:noFill/>
        </p:spPr>
        <p:txBody>
          <a:bodyPr wrap="square">
            <a:spAutoFit/>
          </a:bodyPr>
          <a:lstStyle/>
          <a:p>
            <a:r>
              <a:rPr lang="en-US" altLang="en-US" sz="4000" b="1" dirty="0">
                <a:solidFill>
                  <a:srgbClr val="51DA9B"/>
                </a:solidFill>
              </a:rPr>
              <a:t>       Incentive on Good Behavior</a:t>
            </a:r>
          </a:p>
          <a:p>
            <a:pPr marL="457200" indent="-457200">
              <a:buFont typeface="Arial" panose="020B0604020202020204" pitchFamily="34" charset="0"/>
              <a:buChar char="•"/>
            </a:pPr>
            <a:r>
              <a:rPr lang="en-US" altLang="en-US" sz="3200" dirty="0"/>
              <a:t>Words of encouragement</a:t>
            </a:r>
          </a:p>
          <a:p>
            <a:pPr marL="457200" indent="-457200">
              <a:buFont typeface="Arial" panose="020B0604020202020204" pitchFamily="34" charset="0"/>
              <a:buChar char="•"/>
            </a:pPr>
            <a:r>
              <a:rPr lang="en-US" altLang="en-US" sz="3200" dirty="0"/>
              <a:t>Prize box</a:t>
            </a:r>
          </a:p>
          <a:p>
            <a:pPr marL="457200" indent="-457200">
              <a:buFont typeface="Arial" panose="020B0604020202020204" pitchFamily="34" charset="0"/>
              <a:buChar char="•"/>
            </a:pPr>
            <a:r>
              <a:rPr lang="en-US" altLang="en-US" sz="3200" dirty="0"/>
              <a:t>Call to parents for good behavior</a:t>
            </a:r>
          </a:p>
          <a:p>
            <a:endParaRPr lang="en-US" altLang="en-US" sz="3200" dirty="0"/>
          </a:p>
        </p:txBody>
      </p:sp>
      <p:sp>
        <p:nvSpPr>
          <p:cNvPr id="53" name="TextBox 52">
            <a:extLst>
              <a:ext uri="{FF2B5EF4-FFF2-40B4-BE49-F238E27FC236}">
                <a16:creationId xmlns:a16="http://schemas.microsoft.com/office/drawing/2014/main" id="{AB57C0D0-DADD-4846-B9BB-5220A5E9167C}"/>
              </a:ext>
            </a:extLst>
          </p:cNvPr>
          <p:cNvSpPr txBox="1"/>
          <p:nvPr/>
        </p:nvSpPr>
        <p:spPr>
          <a:xfrm>
            <a:off x="362356" y="4148823"/>
            <a:ext cx="8107680" cy="3170099"/>
          </a:xfrm>
          <a:prstGeom prst="rect">
            <a:avLst/>
          </a:prstGeom>
          <a:noFill/>
        </p:spPr>
        <p:txBody>
          <a:bodyPr wrap="square">
            <a:spAutoFit/>
          </a:bodyPr>
          <a:lstStyle/>
          <a:p>
            <a:pPr>
              <a:spcBef>
                <a:spcPct val="0"/>
              </a:spcBef>
            </a:pPr>
            <a:r>
              <a:rPr lang="en-US" altLang="en-US" sz="4000" b="1" dirty="0">
                <a:solidFill>
                  <a:srgbClr val="51DA9B"/>
                </a:solidFill>
              </a:rPr>
              <a:t>        Encouraging Good Behavior</a:t>
            </a:r>
          </a:p>
          <a:p>
            <a:pPr marL="457200" indent="-457200">
              <a:buFont typeface="Arial" panose="020B0604020202020204" pitchFamily="34" charset="0"/>
              <a:buChar char="•"/>
            </a:pPr>
            <a:r>
              <a:rPr lang="en-US" altLang="en-US" sz="3200" dirty="0"/>
              <a:t>Group Rules</a:t>
            </a:r>
          </a:p>
          <a:p>
            <a:pPr marL="457200" indent="-457200">
              <a:buFont typeface="Arial" panose="020B0604020202020204" pitchFamily="34" charset="0"/>
              <a:buChar char="•"/>
            </a:pPr>
            <a:r>
              <a:rPr lang="en-US" altLang="en-US" sz="3200" dirty="0"/>
              <a:t>Color Cards</a:t>
            </a:r>
          </a:p>
          <a:p>
            <a:pPr marL="457200" indent="-457200">
              <a:buFont typeface="Arial" panose="020B0604020202020204" pitchFamily="34" charset="0"/>
              <a:buChar char="•"/>
            </a:pPr>
            <a:r>
              <a:rPr lang="en-US" altLang="en-US" sz="3200" dirty="0"/>
              <a:t>Punch Out/ Stamp Card</a:t>
            </a:r>
          </a:p>
          <a:p>
            <a:pPr marL="457200" indent="-457200">
              <a:buFont typeface="Arial" panose="020B0604020202020204" pitchFamily="34" charset="0"/>
              <a:buChar char="•"/>
            </a:pPr>
            <a:r>
              <a:rPr lang="en-US" altLang="en-US" sz="3200" dirty="0"/>
              <a:t>Group Points</a:t>
            </a:r>
          </a:p>
          <a:p>
            <a:endParaRPr lang="en-US" altLang="en-US" sz="3200" dirty="0"/>
          </a:p>
        </p:txBody>
      </p:sp>
      <p:grpSp>
        <p:nvGrpSpPr>
          <p:cNvPr id="55" name="Group 54">
            <a:extLst>
              <a:ext uri="{FF2B5EF4-FFF2-40B4-BE49-F238E27FC236}">
                <a16:creationId xmlns:a16="http://schemas.microsoft.com/office/drawing/2014/main" id="{091F29DB-A747-4D31-BB3D-BB2059A7C1B2}"/>
              </a:ext>
            </a:extLst>
          </p:cNvPr>
          <p:cNvGrpSpPr/>
          <p:nvPr/>
        </p:nvGrpSpPr>
        <p:grpSpPr>
          <a:xfrm>
            <a:off x="235839" y="1792870"/>
            <a:ext cx="834025" cy="834025"/>
            <a:chOff x="984837" y="2261091"/>
            <a:chExt cx="1272270" cy="1272270"/>
          </a:xfrm>
        </p:grpSpPr>
        <p:sp>
          <p:nvSpPr>
            <p:cNvPr id="57" name="Oval 56">
              <a:extLst>
                <a:ext uri="{FF2B5EF4-FFF2-40B4-BE49-F238E27FC236}">
                  <a16:creationId xmlns:a16="http://schemas.microsoft.com/office/drawing/2014/main" id="{3DD4574E-3244-4F21-99A8-FFB8C882D426}"/>
                </a:ext>
              </a:extLst>
            </p:cNvPr>
            <p:cNvSpPr/>
            <p:nvPr/>
          </p:nvSpPr>
          <p:spPr>
            <a:xfrm>
              <a:off x="984837" y="2261091"/>
              <a:ext cx="1272270" cy="1272270"/>
            </a:xfrm>
            <a:prstGeom prst="ellipse">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hape 5086">
              <a:extLst>
                <a:ext uri="{FF2B5EF4-FFF2-40B4-BE49-F238E27FC236}">
                  <a16:creationId xmlns:a16="http://schemas.microsoft.com/office/drawing/2014/main" id="{AF111375-2747-4468-8AAE-475ABBAC074C}"/>
                </a:ext>
              </a:extLst>
            </p:cNvPr>
            <p:cNvSpPr/>
            <p:nvPr/>
          </p:nvSpPr>
          <p:spPr>
            <a:xfrm>
              <a:off x="1267962" y="2525736"/>
              <a:ext cx="706020" cy="742980"/>
            </a:xfrm>
            <a:custGeom>
              <a:avLst/>
              <a:gdLst/>
              <a:ahLst/>
              <a:cxnLst/>
              <a:rect l="0" t="0" r="0" b="0"/>
              <a:pathLst>
                <a:path w="120000" h="120000" extrusionOk="0">
                  <a:moveTo>
                    <a:pt x="44023" y="119662"/>
                  </a:moveTo>
                  <a:lnTo>
                    <a:pt x="44023" y="119662"/>
                  </a:lnTo>
                  <a:cubicBezTo>
                    <a:pt x="40828" y="119662"/>
                    <a:pt x="37988" y="116629"/>
                    <a:pt x="34792" y="113595"/>
                  </a:cubicBezTo>
                  <a:cubicBezTo>
                    <a:pt x="3195" y="74831"/>
                    <a:pt x="3195" y="74831"/>
                    <a:pt x="3195" y="74831"/>
                  </a:cubicBezTo>
                  <a:cubicBezTo>
                    <a:pt x="0" y="68764"/>
                    <a:pt x="0" y="63033"/>
                    <a:pt x="6390" y="60000"/>
                  </a:cubicBezTo>
                  <a:cubicBezTo>
                    <a:pt x="12781" y="53932"/>
                    <a:pt x="18816" y="56629"/>
                    <a:pt x="22011" y="60000"/>
                  </a:cubicBezTo>
                  <a:cubicBezTo>
                    <a:pt x="44023" y="86966"/>
                    <a:pt x="44023" y="86966"/>
                    <a:pt x="44023" y="86966"/>
                  </a:cubicBezTo>
                  <a:cubicBezTo>
                    <a:pt x="94437" y="9101"/>
                    <a:pt x="94437" y="9101"/>
                    <a:pt x="94437" y="9101"/>
                  </a:cubicBezTo>
                  <a:cubicBezTo>
                    <a:pt x="100828" y="3033"/>
                    <a:pt x="106863" y="0"/>
                    <a:pt x="113254" y="3033"/>
                  </a:cubicBezTo>
                  <a:cubicBezTo>
                    <a:pt x="119644" y="6067"/>
                    <a:pt x="119644" y="15168"/>
                    <a:pt x="116449" y="20898"/>
                  </a:cubicBezTo>
                  <a:cubicBezTo>
                    <a:pt x="56804" y="113595"/>
                    <a:pt x="56804" y="113595"/>
                    <a:pt x="56804" y="113595"/>
                  </a:cubicBezTo>
                  <a:cubicBezTo>
                    <a:pt x="53609" y="116629"/>
                    <a:pt x="50414" y="119662"/>
                    <a:pt x="44023" y="119662"/>
                  </a:cubicBezTo>
                </a:path>
              </a:pathLst>
            </a:custGeom>
            <a:solidFill>
              <a:srgbClr val="51DA9B"/>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pitchFamily="34" charset="0"/>
                <a:ea typeface="Roboto"/>
                <a:cs typeface="Calibri" panose="020F0502020204030204" pitchFamily="34" charset="0"/>
                <a:sym typeface="Roboto"/>
              </a:endParaRPr>
            </a:p>
          </p:txBody>
        </p:sp>
      </p:grpSp>
      <p:grpSp>
        <p:nvGrpSpPr>
          <p:cNvPr id="61" name="Group 60">
            <a:extLst>
              <a:ext uri="{FF2B5EF4-FFF2-40B4-BE49-F238E27FC236}">
                <a16:creationId xmlns:a16="http://schemas.microsoft.com/office/drawing/2014/main" id="{C5D4BE4B-564A-473A-B551-C3B77597B15F}"/>
              </a:ext>
            </a:extLst>
          </p:cNvPr>
          <p:cNvGrpSpPr/>
          <p:nvPr/>
        </p:nvGrpSpPr>
        <p:grpSpPr>
          <a:xfrm>
            <a:off x="235839" y="4066167"/>
            <a:ext cx="915394" cy="834025"/>
            <a:chOff x="154211" y="3564746"/>
            <a:chExt cx="915394" cy="834025"/>
          </a:xfrm>
        </p:grpSpPr>
        <p:sp>
          <p:nvSpPr>
            <p:cNvPr id="62" name="Oval 61">
              <a:extLst>
                <a:ext uri="{FF2B5EF4-FFF2-40B4-BE49-F238E27FC236}">
                  <a16:creationId xmlns:a16="http://schemas.microsoft.com/office/drawing/2014/main" id="{34817F4D-BB46-4F37-84E6-E16DB5B6E524}"/>
                </a:ext>
              </a:extLst>
            </p:cNvPr>
            <p:cNvSpPr/>
            <p:nvPr/>
          </p:nvSpPr>
          <p:spPr>
            <a:xfrm>
              <a:off x="154211" y="3564746"/>
              <a:ext cx="915394" cy="834025"/>
            </a:xfrm>
            <a:prstGeom prst="ellipse">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hape 5086">
              <a:extLst>
                <a:ext uri="{FF2B5EF4-FFF2-40B4-BE49-F238E27FC236}">
                  <a16:creationId xmlns:a16="http://schemas.microsoft.com/office/drawing/2014/main" id="{AFF8DA68-1893-4834-9189-5D0BE950F26D}"/>
                </a:ext>
              </a:extLst>
            </p:cNvPr>
            <p:cNvSpPr/>
            <p:nvPr/>
          </p:nvSpPr>
          <p:spPr>
            <a:xfrm>
              <a:off x="357918" y="3738232"/>
              <a:ext cx="507979" cy="487054"/>
            </a:xfrm>
            <a:custGeom>
              <a:avLst/>
              <a:gdLst/>
              <a:ahLst/>
              <a:cxnLst/>
              <a:rect l="0" t="0" r="0" b="0"/>
              <a:pathLst>
                <a:path w="120000" h="120000" extrusionOk="0">
                  <a:moveTo>
                    <a:pt x="44023" y="119662"/>
                  </a:moveTo>
                  <a:lnTo>
                    <a:pt x="44023" y="119662"/>
                  </a:lnTo>
                  <a:cubicBezTo>
                    <a:pt x="40828" y="119662"/>
                    <a:pt x="37988" y="116629"/>
                    <a:pt x="34792" y="113595"/>
                  </a:cubicBezTo>
                  <a:cubicBezTo>
                    <a:pt x="3195" y="74831"/>
                    <a:pt x="3195" y="74831"/>
                    <a:pt x="3195" y="74831"/>
                  </a:cubicBezTo>
                  <a:cubicBezTo>
                    <a:pt x="0" y="68764"/>
                    <a:pt x="0" y="63033"/>
                    <a:pt x="6390" y="60000"/>
                  </a:cubicBezTo>
                  <a:cubicBezTo>
                    <a:pt x="12781" y="53932"/>
                    <a:pt x="18816" y="56629"/>
                    <a:pt x="22011" y="60000"/>
                  </a:cubicBezTo>
                  <a:cubicBezTo>
                    <a:pt x="44023" y="86966"/>
                    <a:pt x="44023" y="86966"/>
                    <a:pt x="44023" y="86966"/>
                  </a:cubicBezTo>
                  <a:cubicBezTo>
                    <a:pt x="94437" y="9101"/>
                    <a:pt x="94437" y="9101"/>
                    <a:pt x="94437" y="9101"/>
                  </a:cubicBezTo>
                  <a:cubicBezTo>
                    <a:pt x="100828" y="3033"/>
                    <a:pt x="106863" y="0"/>
                    <a:pt x="113254" y="3033"/>
                  </a:cubicBezTo>
                  <a:cubicBezTo>
                    <a:pt x="119644" y="6067"/>
                    <a:pt x="119644" y="15168"/>
                    <a:pt x="116449" y="20898"/>
                  </a:cubicBezTo>
                  <a:cubicBezTo>
                    <a:pt x="56804" y="113595"/>
                    <a:pt x="56804" y="113595"/>
                    <a:pt x="56804" y="113595"/>
                  </a:cubicBezTo>
                  <a:cubicBezTo>
                    <a:pt x="53609" y="116629"/>
                    <a:pt x="50414" y="119662"/>
                    <a:pt x="44023" y="119662"/>
                  </a:cubicBezTo>
                </a:path>
              </a:pathLst>
            </a:custGeom>
            <a:solidFill>
              <a:srgbClr val="FFCD68"/>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pitchFamily="34" charset="0"/>
                <a:ea typeface="Roboto"/>
                <a:cs typeface="Calibri" panose="020F0502020204030204" pitchFamily="34" charset="0"/>
                <a:sym typeface="Roboto"/>
              </a:endParaRPr>
            </a:p>
          </p:txBody>
        </p:sp>
      </p:grpSp>
    </p:spTree>
    <p:extLst>
      <p:ext uri="{BB962C8B-B14F-4D97-AF65-F5344CB8AC3E}">
        <p14:creationId xmlns:p14="http://schemas.microsoft.com/office/powerpoint/2010/main" val="346665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7000"/>
                                  </p:iterate>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21" presetClass="entr" presetSubtype="1"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heel(1)">
                                      <p:cBhvr>
                                        <p:cTn id="15" dur="20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lt">
                                    <p:tmPct val="10000"/>
                                  </p:iterate>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par>
                                <p:cTn id="21" presetID="21" presetClass="entr" presetSubtype="1"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heel(1)">
                                      <p:cBhvr>
                                        <p:cTn id="23"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child, child, little&#10;&#10;Description automatically generated">
            <a:extLst>
              <a:ext uri="{FF2B5EF4-FFF2-40B4-BE49-F238E27FC236}">
                <a16:creationId xmlns:a16="http://schemas.microsoft.com/office/drawing/2014/main" id="{A0D78FCD-9026-474B-B653-6FF548BDAFE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6400"/>
          <a:stretch/>
        </p:blipFill>
        <p:spPr>
          <a:xfrm>
            <a:off x="0" y="-3"/>
            <a:ext cx="7042148" cy="6858002"/>
          </a:xfrm>
          <a:prstGeom prst="rect">
            <a:avLst/>
          </a:prstGeom>
        </p:spPr>
      </p:pic>
      <p:sp>
        <p:nvSpPr>
          <p:cNvPr id="26" name="Rectangle 25">
            <a:extLst>
              <a:ext uri="{FF2B5EF4-FFF2-40B4-BE49-F238E27FC236}">
                <a16:creationId xmlns:a16="http://schemas.microsoft.com/office/drawing/2014/main" id="{6677BB97-4CBD-4548-BDCD-D62BFB16F578}"/>
              </a:ext>
            </a:extLst>
          </p:cNvPr>
          <p:cNvSpPr/>
          <p:nvPr/>
        </p:nvSpPr>
        <p:spPr>
          <a:xfrm rot="16200000">
            <a:off x="-905927" y="2002372"/>
            <a:ext cx="6858001" cy="2853253"/>
          </a:xfrm>
          <a:prstGeom prst="rect">
            <a:avLst/>
          </a:prstGeom>
          <a:gradFill flip="none" rotWithShape="1">
            <a:gsLst>
              <a:gs pos="96000">
                <a:srgbClr val="51DA9B">
                  <a:alpha val="78000"/>
                </a:srgbClr>
              </a:gs>
              <a:gs pos="60000">
                <a:srgbClr val="F0FFC3">
                  <a:alpha val="84000"/>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800" b="1" dirty="0">
              <a:solidFill>
                <a:srgbClr val="FFCD68"/>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7" name="TextBox 26">
            <a:extLst>
              <a:ext uri="{FF2B5EF4-FFF2-40B4-BE49-F238E27FC236}">
                <a16:creationId xmlns:a16="http://schemas.microsoft.com/office/drawing/2014/main" id="{4ED3A91C-B0E4-481F-8FAA-8C025DE5CCE7}"/>
              </a:ext>
            </a:extLst>
          </p:cNvPr>
          <p:cNvSpPr txBox="1"/>
          <p:nvPr/>
        </p:nvSpPr>
        <p:spPr>
          <a:xfrm>
            <a:off x="5983539" y="142310"/>
            <a:ext cx="6129745" cy="2585323"/>
          </a:xfrm>
          <a:prstGeom prst="rect">
            <a:avLst/>
          </a:prstGeom>
          <a:noFill/>
        </p:spPr>
        <p:txBody>
          <a:bodyPr wrap="square" rtlCol="0">
            <a:spAutoFit/>
          </a:bodyPr>
          <a:lstStyle/>
          <a:p>
            <a:pPr algn="ctr"/>
            <a:r>
              <a:rPr lang="en-US" sz="5400" dirty="0">
                <a:solidFill>
                  <a:srgbClr val="FFCD68"/>
                </a:solidFill>
                <a:latin typeface="Berlin Sans FB Demi" panose="020E0802020502020306" pitchFamily="34" charset="0"/>
                <a:ea typeface="Roboto Black" panose="02000000000000000000" pitchFamily="2" charset="0"/>
              </a:rPr>
              <a:t>Pay Special Attention on Certain Behaviors</a:t>
            </a:r>
            <a:endParaRPr lang="pl-PL" sz="5400" dirty="0">
              <a:solidFill>
                <a:srgbClr val="FFCD68"/>
              </a:solidFill>
              <a:latin typeface="Berlin Sans FB Demi" panose="020E0802020502020306" pitchFamily="34" charset="0"/>
              <a:ea typeface="Roboto Black" panose="02000000000000000000" pitchFamily="2" charset="0"/>
            </a:endParaRPr>
          </a:p>
        </p:txBody>
      </p:sp>
      <p:cxnSp>
        <p:nvCxnSpPr>
          <p:cNvPr id="32" name="Straight Connector 31">
            <a:extLst>
              <a:ext uri="{FF2B5EF4-FFF2-40B4-BE49-F238E27FC236}">
                <a16:creationId xmlns:a16="http://schemas.microsoft.com/office/drawing/2014/main" id="{5EDDE807-7BF4-442D-99A5-AD766F628722}"/>
              </a:ext>
            </a:extLst>
          </p:cNvPr>
          <p:cNvCxnSpPr>
            <a:cxnSpLocks/>
            <a:stCxn id="29" idx="4"/>
          </p:cNvCxnSpPr>
          <p:nvPr/>
        </p:nvCxnSpPr>
        <p:spPr>
          <a:xfrm>
            <a:off x="7042150" y="4123217"/>
            <a:ext cx="0" cy="2734782"/>
          </a:xfrm>
          <a:prstGeom prst="line">
            <a:avLst/>
          </a:prstGeom>
          <a:ln w="57150">
            <a:solidFill>
              <a:srgbClr val="22374B"/>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CEB55ACC-4F7F-4906-BE88-84E68DCDB41C}"/>
              </a:ext>
            </a:extLst>
          </p:cNvPr>
          <p:cNvGrpSpPr/>
          <p:nvPr/>
        </p:nvGrpSpPr>
        <p:grpSpPr>
          <a:xfrm>
            <a:off x="6819900" y="3157189"/>
            <a:ext cx="5067300" cy="1915945"/>
            <a:chOff x="6819900" y="2635897"/>
            <a:chExt cx="5067300" cy="1915945"/>
          </a:xfrm>
        </p:grpSpPr>
        <p:sp>
          <p:nvSpPr>
            <p:cNvPr id="29" name="Oval 28">
              <a:extLst>
                <a:ext uri="{FF2B5EF4-FFF2-40B4-BE49-F238E27FC236}">
                  <a16:creationId xmlns:a16="http://schemas.microsoft.com/office/drawing/2014/main" id="{B5E4060F-D466-43C0-93AE-9DA6436B5EA7}"/>
                </a:ext>
              </a:extLst>
            </p:cNvPr>
            <p:cNvSpPr/>
            <p:nvPr/>
          </p:nvSpPr>
          <p:spPr>
            <a:xfrm>
              <a:off x="6819900" y="3157425"/>
              <a:ext cx="444500" cy="444500"/>
            </a:xfrm>
            <a:prstGeom prst="ellipse">
              <a:avLst/>
            </a:prstGeom>
            <a:noFill/>
            <a:ln w="63500">
              <a:solidFill>
                <a:srgbClr val="223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TextBox 32">
              <a:extLst>
                <a:ext uri="{FF2B5EF4-FFF2-40B4-BE49-F238E27FC236}">
                  <a16:creationId xmlns:a16="http://schemas.microsoft.com/office/drawing/2014/main" id="{7FD98947-BAFF-4F81-B73A-54D71E83FA60}"/>
                </a:ext>
              </a:extLst>
            </p:cNvPr>
            <p:cNvSpPr txBox="1"/>
            <p:nvPr/>
          </p:nvSpPr>
          <p:spPr>
            <a:xfrm>
              <a:off x="7752443" y="3166847"/>
              <a:ext cx="4134757" cy="1384995"/>
            </a:xfrm>
            <a:prstGeom prst="rect">
              <a:avLst/>
            </a:prstGeom>
            <a:noFill/>
          </p:spPr>
          <p:txBody>
            <a:bodyPr wrap="square" rtlCol="0">
              <a:spAutoFit/>
            </a:bodyPr>
            <a:lstStyle/>
            <a:p>
              <a:pPr lvl="1" eaLnBrk="1" hangingPunct="1"/>
              <a:r>
                <a:rPr lang="en-US" altLang="en-US" sz="2800" dirty="0"/>
                <a:t>Bullying</a:t>
              </a:r>
            </a:p>
            <a:p>
              <a:pPr lvl="1" eaLnBrk="1" hangingPunct="1"/>
              <a:r>
                <a:rPr lang="en-US" altLang="en-US" sz="2800" dirty="0"/>
                <a:t>Refusal and resistance</a:t>
              </a:r>
            </a:p>
            <a:p>
              <a:pPr lvl="1" eaLnBrk="1" hangingPunct="1"/>
              <a:r>
                <a:rPr lang="en-US" altLang="en-US" sz="2800" dirty="0"/>
                <a:t>Profanity and swearing</a:t>
              </a:r>
            </a:p>
          </p:txBody>
        </p:sp>
        <p:sp>
          <p:nvSpPr>
            <p:cNvPr id="37" name="Rectangle 36">
              <a:extLst>
                <a:ext uri="{FF2B5EF4-FFF2-40B4-BE49-F238E27FC236}">
                  <a16:creationId xmlns:a16="http://schemas.microsoft.com/office/drawing/2014/main" id="{B36DBE6A-6227-436A-9E23-F40305274A64}"/>
                </a:ext>
              </a:extLst>
            </p:cNvPr>
            <p:cNvSpPr/>
            <p:nvPr/>
          </p:nvSpPr>
          <p:spPr>
            <a:xfrm>
              <a:off x="7377792" y="2635897"/>
              <a:ext cx="4134757" cy="521528"/>
            </a:xfrm>
            <a:prstGeom prst="rect">
              <a:avLst/>
            </a:prstGeom>
            <a:gradFill flip="none" rotWithShape="1">
              <a:gsLst>
                <a:gs pos="96000">
                  <a:srgbClr val="51DA9B">
                    <a:alpha val="78000"/>
                  </a:srgbClr>
                </a:gs>
                <a:gs pos="60000">
                  <a:srgbClr val="F0FFC3">
                    <a:alpha val="84000"/>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a:solidFill>
                    <a:schemeClr val="tx1"/>
                  </a:solidFill>
                  <a:latin typeface="Lato Black" panose="020F0502020204030203" pitchFamily="34" charset="0"/>
                  <a:ea typeface="Lato Black" panose="020F0502020204030203" pitchFamily="34" charset="0"/>
                  <a:cs typeface="Lato Black" panose="020F0502020204030203" pitchFamily="34" charset="0"/>
                </a:rPr>
                <a:t>Aggressive Behavior</a:t>
              </a:r>
            </a:p>
          </p:txBody>
        </p:sp>
      </p:grpSp>
    </p:spTree>
    <p:extLst>
      <p:ext uri="{BB962C8B-B14F-4D97-AF65-F5344CB8AC3E}">
        <p14:creationId xmlns:p14="http://schemas.microsoft.com/office/powerpoint/2010/main" val="410928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7000"/>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22" presetClass="entr" presetSubtype="8" fill="hold" nodeType="withEffect">
                                  <p:stCondLst>
                                    <p:cond delay="175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1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10;&#10;Description automatically generated">
            <a:extLst>
              <a:ext uri="{FF2B5EF4-FFF2-40B4-BE49-F238E27FC236}">
                <a16:creationId xmlns:a16="http://schemas.microsoft.com/office/drawing/2014/main" id="{D913FE88-DF1B-4E41-8502-10547E753BC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5013" r="33425"/>
          <a:stretch/>
        </p:blipFill>
        <p:spPr>
          <a:xfrm>
            <a:off x="0" y="1"/>
            <a:ext cx="5067300" cy="6858000"/>
          </a:xfrm>
          <a:prstGeom prst="rect">
            <a:avLst/>
          </a:prstGeom>
        </p:spPr>
      </p:pic>
      <p:sp>
        <p:nvSpPr>
          <p:cNvPr id="6" name="Rectangle 5">
            <a:extLst>
              <a:ext uri="{FF2B5EF4-FFF2-40B4-BE49-F238E27FC236}">
                <a16:creationId xmlns:a16="http://schemas.microsoft.com/office/drawing/2014/main" id="{2827A9BA-3323-4926-85CC-B81C270D80EE}"/>
              </a:ext>
            </a:extLst>
          </p:cNvPr>
          <p:cNvSpPr/>
          <p:nvPr/>
        </p:nvSpPr>
        <p:spPr>
          <a:xfrm rot="16200000">
            <a:off x="-905927" y="2002372"/>
            <a:ext cx="6858001" cy="2853253"/>
          </a:xfrm>
          <a:prstGeom prst="rect">
            <a:avLst/>
          </a:prstGeom>
          <a:gradFill flip="none" rotWithShape="1">
            <a:gsLst>
              <a:gs pos="96000">
                <a:srgbClr val="FFCD68">
                  <a:alpha val="78000"/>
                </a:srgbClr>
              </a:gs>
              <a:gs pos="60000">
                <a:srgbClr val="FFEF88">
                  <a:alpha val="84000"/>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800" b="1" dirty="0">
              <a:latin typeface="Lato Black" panose="020F0502020204030203" pitchFamily="34" charset="0"/>
              <a:ea typeface="Lato Black" panose="020F0502020204030203" pitchFamily="34" charset="0"/>
              <a:cs typeface="Lato Black" panose="020F0502020204030203" pitchFamily="34" charset="0"/>
            </a:endParaRPr>
          </a:p>
        </p:txBody>
      </p:sp>
      <p:cxnSp>
        <p:nvCxnSpPr>
          <p:cNvPr id="9" name="Straight Connector 8">
            <a:extLst>
              <a:ext uri="{FF2B5EF4-FFF2-40B4-BE49-F238E27FC236}">
                <a16:creationId xmlns:a16="http://schemas.microsoft.com/office/drawing/2014/main" id="{97CBE90B-6D26-4FBE-9B38-FF070D8202EF}"/>
              </a:ext>
            </a:extLst>
          </p:cNvPr>
          <p:cNvCxnSpPr>
            <a:cxnSpLocks/>
            <a:stCxn id="11" idx="4"/>
            <a:endCxn id="20" idx="0"/>
          </p:cNvCxnSpPr>
          <p:nvPr/>
        </p:nvCxnSpPr>
        <p:spPr>
          <a:xfrm>
            <a:off x="7042150" y="2065817"/>
            <a:ext cx="0" cy="2411697"/>
          </a:xfrm>
          <a:prstGeom prst="line">
            <a:avLst/>
          </a:prstGeom>
          <a:ln w="57150">
            <a:solidFill>
              <a:srgbClr val="22374B"/>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C756D9C9-41CB-4C4F-B738-729DDD74CA5F}"/>
              </a:ext>
            </a:extLst>
          </p:cNvPr>
          <p:cNvGrpSpPr/>
          <p:nvPr/>
        </p:nvGrpSpPr>
        <p:grpSpPr>
          <a:xfrm>
            <a:off x="6819900" y="1067392"/>
            <a:ext cx="4884419" cy="1271233"/>
            <a:chOff x="6819900" y="2603500"/>
            <a:chExt cx="4884419" cy="1271233"/>
          </a:xfrm>
        </p:grpSpPr>
        <p:sp>
          <p:nvSpPr>
            <p:cNvPr id="11" name="Oval 10">
              <a:extLst>
                <a:ext uri="{FF2B5EF4-FFF2-40B4-BE49-F238E27FC236}">
                  <a16:creationId xmlns:a16="http://schemas.microsoft.com/office/drawing/2014/main" id="{67FEF9B3-5E1D-4FCD-8CFD-D40940CF0C96}"/>
                </a:ext>
              </a:extLst>
            </p:cNvPr>
            <p:cNvSpPr/>
            <p:nvPr/>
          </p:nvSpPr>
          <p:spPr>
            <a:xfrm>
              <a:off x="6819900" y="3157425"/>
              <a:ext cx="444500" cy="444500"/>
            </a:xfrm>
            <a:prstGeom prst="ellipse">
              <a:avLst/>
            </a:prstGeom>
            <a:noFill/>
            <a:ln w="63500">
              <a:solidFill>
                <a:srgbClr val="223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extBox 11">
              <a:extLst>
                <a:ext uri="{FF2B5EF4-FFF2-40B4-BE49-F238E27FC236}">
                  <a16:creationId xmlns:a16="http://schemas.microsoft.com/office/drawing/2014/main" id="{CC9B763E-7F68-4866-AD9D-AEC54541F02C}"/>
                </a:ext>
              </a:extLst>
            </p:cNvPr>
            <p:cNvSpPr txBox="1"/>
            <p:nvPr/>
          </p:nvSpPr>
          <p:spPr>
            <a:xfrm>
              <a:off x="7752443" y="3166847"/>
              <a:ext cx="3951876" cy="707886"/>
            </a:xfrm>
            <a:prstGeom prst="rect">
              <a:avLst/>
            </a:prstGeom>
            <a:noFill/>
          </p:spPr>
          <p:txBody>
            <a:bodyPr wrap="square" rtlCol="0">
              <a:spAutoFit/>
            </a:bodyPr>
            <a:lstStyle/>
            <a:p>
              <a:pPr algn="just"/>
              <a:r>
                <a:rPr lang="en-US" altLang="en-US" sz="4000" dirty="0"/>
                <a:t>Honesty and Lying</a:t>
              </a:r>
              <a:r>
                <a:rPr lang="pl-PL" sz="40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 </a:t>
              </a:r>
            </a:p>
          </p:txBody>
        </p:sp>
        <p:sp>
          <p:nvSpPr>
            <p:cNvPr id="13" name="Rectangle 12">
              <a:extLst>
                <a:ext uri="{FF2B5EF4-FFF2-40B4-BE49-F238E27FC236}">
                  <a16:creationId xmlns:a16="http://schemas.microsoft.com/office/drawing/2014/main" id="{E4849E87-A002-4E6E-866F-7E5C5F3B7F7A}"/>
                </a:ext>
              </a:extLst>
            </p:cNvPr>
            <p:cNvSpPr/>
            <p:nvPr/>
          </p:nvSpPr>
          <p:spPr>
            <a:xfrm>
              <a:off x="7752443" y="2603500"/>
              <a:ext cx="3708036" cy="521528"/>
            </a:xfrm>
            <a:prstGeom prst="rect">
              <a:avLst/>
            </a:prstGeom>
            <a:gradFill flip="none" rotWithShape="1">
              <a:gsLst>
                <a:gs pos="96000">
                  <a:srgbClr val="FFCD68">
                    <a:alpha val="78000"/>
                  </a:srgbClr>
                </a:gs>
                <a:gs pos="60000">
                  <a:srgbClr val="FFEF88">
                    <a:alpha val="84000"/>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a:solidFill>
                    <a:schemeClr val="tx1"/>
                  </a:solidFill>
                  <a:latin typeface="Lato Black" panose="020F0502020204030203" pitchFamily="34" charset="0"/>
                  <a:ea typeface="Lato Black" panose="020F0502020204030203" pitchFamily="34" charset="0"/>
                  <a:cs typeface="Lato Black" panose="020F0502020204030203" pitchFamily="34" charset="0"/>
                </a:rPr>
                <a:t>Problem Behaviors</a:t>
              </a:r>
            </a:p>
          </p:txBody>
        </p:sp>
      </p:grpSp>
      <p:cxnSp>
        <p:nvCxnSpPr>
          <p:cNvPr id="14" name="Straight Connector 13">
            <a:extLst>
              <a:ext uri="{FF2B5EF4-FFF2-40B4-BE49-F238E27FC236}">
                <a16:creationId xmlns:a16="http://schemas.microsoft.com/office/drawing/2014/main" id="{A2B45D00-73A0-4795-9342-60EFACC87732}"/>
              </a:ext>
            </a:extLst>
          </p:cNvPr>
          <p:cNvCxnSpPr>
            <a:cxnSpLocks/>
            <a:endCxn id="11" idx="0"/>
          </p:cNvCxnSpPr>
          <p:nvPr/>
        </p:nvCxnSpPr>
        <p:spPr>
          <a:xfrm>
            <a:off x="7042150" y="0"/>
            <a:ext cx="0" cy="1621317"/>
          </a:xfrm>
          <a:prstGeom prst="line">
            <a:avLst/>
          </a:prstGeom>
          <a:ln w="57150">
            <a:solidFill>
              <a:srgbClr val="22374B"/>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17E61B55-4FE6-465B-B1BA-7AA038B6B368}"/>
              </a:ext>
            </a:extLst>
          </p:cNvPr>
          <p:cNvSpPr/>
          <p:nvPr/>
        </p:nvSpPr>
        <p:spPr>
          <a:xfrm>
            <a:off x="6819900" y="4477514"/>
            <a:ext cx="444500" cy="444500"/>
          </a:xfrm>
          <a:prstGeom prst="ellipse">
            <a:avLst/>
          </a:prstGeom>
          <a:noFill/>
          <a:ln w="63500">
            <a:solidFill>
              <a:srgbClr val="223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4" name="Straight Connector 23">
            <a:extLst>
              <a:ext uri="{FF2B5EF4-FFF2-40B4-BE49-F238E27FC236}">
                <a16:creationId xmlns:a16="http://schemas.microsoft.com/office/drawing/2014/main" id="{5BAB28E6-D01C-4AD5-89F5-2A397FF5B66E}"/>
              </a:ext>
            </a:extLst>
          </p:cNvPr>
          <p:cNvCxnSpPr>
            <a:cxnSpLocks/>
            <a:stCxn id="20" idx="4"/>
          </p:cNvCxnSpPr>
          <p:nvPr/>
        </p:nvCxnSpPr>
        <p:spPr>
          <a:xfrm>
            <a:off x="7042150" y="4922014"/>
            <a:ext cx="0" cy="1935986"/>
          </a:xfrm>
          <a:prstGeom prst="line">
            <a:avLst/>
          </a:prstGeom>
          <a:ln w="57150">
            <a:solidFill>
              <a:srgbClr val="22374B"/>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9951393F-7AEA-4F2B-9443-B8464047B5D2}"/>
              </a:ext>
            </a:extLst>
          </p:cNvPr>
          <p:cNvGrpSpPr/>
          <p:nvPr/>
        </p:nvGrpSpPr>
        <p:grpSpPr>
          <a:xfrm>
            <a:off x="6819900" y="3923589"/>
            <a:ext cx="4318000" cy="1640565"/>
            <a:chOff x="6819900" y="2603500"/>
            <a:chExt cx="4318000" cy="1640565"/>
          </a:xfrm>
        </p:grpSpPr>
        <p:sp>
          <p:nvSpPr>
            <p:cNvPr id="18" name="Oval 17">
              <a:extLst>
                <a:ext uri="{FF2B5EF4-FFF2-40B4-BE49-F238E27FC236}">
                  <a16:creationId xmlns:a16="http://schemas.microsoft.com/office/drawing/2014/main" id="{E173D94C-A69E-415E-9615-06ABBDE615E5}"/>
                </a:ext>
              </a:extLst>
            </p:cNvPr>
            <p:cNvSpPr/>
            <p:nvPr/>
          </p:nvSpPr>
          <p:spPr>
            <a:xfrm>
              <a:off x="6819900" y="3157425"/>
              <a:ext cx="444500" cy="444500"/>
            </a:xfrm>
            <a:prstGeom prst="ellipse">
              <a:avLst/>
            </a:prstGeom>
            <a:noFill/>
            <a:ln w="63500">
              <a:solidFill>
                <a:srgbClr val="223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TextBox 22">
              <a:extLst>
                <a:ext uri="{FF2B5EF4-FFF2-40B4-BE49-F238E27FC236}">
                  <a16:creationId xmlns:a16="http://schemas.microsoft.com/office/drawing/2014/main" id="{46FFDDC3-D50E-428E-AB57-47A05E7BA857}"/>
                </a:ext>
              </a:extLst>
            </p:cNvPr>
            <p:cNvSpPr txBox="1"/>
            <p:nvPr/>
          </p:nvSpPr>
          <p:spPr>
            <a:xfrm>
              <a:off x="7752443" y="3166847"/>
              <a:ext cx="3385457" cy="1077218"/>
            </a:xfrm>
            <a:prstGeom prst="rect">
              <a:avLst/>
            </a:prstGeom>
            <a:noFill/>
          </p:spPr>
          <p:txBody>
            <a:bodyPr wrap="square" rtlCol="0">
              <a:spAutoFit/>
            </a:bodyPr>
            <a:lstStyle/>
            <a:p>
              <a:pPr lvl="1" eaLnBrk="1" hangingPunct="1"/>
              <a:r>
                <a:rPr lang="en-US" altLang="en-US" sz="3200" dirty="0"/>
                <a:t>ADHD</a:t>
              </a:r>
            </a:p>
            <a:p>
              <a:pPr lvl="1" eaLnBrk="1" hangingPunct="1"/>
              <a:r>
                <a:rPr lang="en-US" altLang="en-US" sz="3200" dirty="0" err="1"/>
                <a:t>Austism</a:t>
              </a:r>
              <a:r>
                <a:rPr lang="pl-PL" sz="3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 </a:t>
              </a:r>
            </a:p>
          </p:txBody>
        </p:sp>
        <p:sp>
          <p:nvSpPr>
            <p:cNvPr id="25" name="Rectangle 24">
              <a:extLst>
                <a:ext uri="{FF2B5EF4-FFF2-40B4-BE49-F238E27FC236}">
                  <a16:creationId xmlns:a16="http://schemas.microsoft.com/office/drawing/2014/main" id="{0C25CCE0-D1E5-456A-8F15-A038E873BDE4}"/>
                </a:ext>
              </a:extLst>
            </p:cNvPr>
            <p:cNvSpPr/>
            <p:nvPr/>
          </p:nvSpPr>
          <p:spPr>
            <a:xfrm>
              <a:off x="7752443" y="2603500"/>
              <a:ext cx="3205116" cy="521528"/>
            </a:xfrm>
            <a:prstGeom prst="rect">
              <a:avLst/>
            </a:prstGeom>
            <a:gradFill flip="none" rotWithShape="1">
              <a:gsLst>
                <a:gs pos="96000">
                  <a:srgbClr val="F0FFC3">
                    <a:alpha val="78000"/>
                  </a:srgbClr>
                </a:gs>
                <a:gs pos="60000">
                  <a:srgbClr val="8FE88B">
                    <a:alpha val="84000"/>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a:solidFill>
                    <a:schemeClr val="tx1"/>
                  </a:solidFill>
                  <a:latin typeface="Lato Black" panose="020F0502020204030203" pitchFamily="34" charset="0"/>
                  <a:ea typeface="Lato Black" panose="020F0502020204030203" pitchFamily="34" charset="0"/>
                  <a:cs typeface="Lato Black" panose="020F0502020204030203" pitchFamily="34" charset="0"/>
                </a:rPr>
                <a:t>Special Behavior</a:t>
              </a:r>
            </a:p>
          </p:txBody>
        </p:sp>
      </p:grpSp>
    </p:spTree>
    <p:extLst>
      <p:ext uri="{BB962C8B-B14F-4D97-AF65-F5344CB8AC3E}">
        <p14:creationId xmlns:p14="http://schemas.microsoft.com/office/powerpoint/2010/main" val="5548418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8" fill="hold" nodeType="withEffect">
                                  <p:stCondLst>
                                    <p:cond delay="75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22" presetClass="entr" presetSubtype="8"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87C1A431-B56B-46F4-B607-C87F9BCFB98E}"/>
              </a:ext>
            </a:extLst>
          </p:cNvPr>
          <p:cNvSpPr/>
          <p:nvPr/>
        </p:nvSpPr>
        <p:spPr>
          <a:xfrm>
            <a:off x="-3477343" y="-496957"/>
            <a:ext cx="9080132" cy="7851913"/>
          </a:xfrm>
          <a:prstGeom prst="ellipse">
            <a:avLst/>
          </a:prstGeom>
          <a:gradFill flip="none" rotWithShape="1">
            <a:gsLst>
              <a:gs pos="43000">
                <a:srgbClr val="51DA9B">
                  <a:alpha val="50000"/>
                </a:srgbClr>
              </a:gs>
              <a:gs pos="70000">
                <a:srgbClr val="FFEF88">
                  <a:alpha val="5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doll, toy, clipart&#10;&#10;Description automatically generated">
            <a:extLst>
              <a:ext uri="{FF2B5EF4-FFF2-40B4-BE49-F238E27FC236}">
                <a16:creationId xmlns:a16="http://schemas.microsoft.com/office/drawing/2014/main" id="{6F51B557-0AD9-4063-8469-B8BC5F181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5" y="835462"/>
            <a:ext cx="4220465" cy="5598676"/>
          </a:xfrm>
          <a:prstGeom prst="rect">
            <a:avLst/>
          </a:prstGeom>
        </p:spPr>
      </p:pic>
      <p:grpSp>
        <p:nvGrpSpPr>
          <p:cNvPr id="7" name="Group 6">
            <a:extLst>
              <a:ext uri="{FF2B5EF4-FFF2-40B4-BE49-F238E27FC236}">
                <a16:creationId xmlns:a16="http://schemas.microsoft.com/office/drawing/2014/main" id="{136E4057-4236-42B6-BAE7-658FB04F5E1E}"/>
              </a:ext>
            </a:extLst>
          </p:cNvPr>
          <p:cNvGrpSpPr/>
          <p:nvPr/>
        </p:nvGrpSpPr>
        <p:grpSpPr>
          <a:xfrm>
            <a:off x="9350375" y="7048499"/>
            <a:ext cx="2641600" cy="504825"/>
            <a:chOff x="0" y="0"/>
            <a:chExt cx="12192000" cy="6858000"/>
          </a:xfrm>
        </p:grpSpPr>
        <p:sp>
          <p:nvSpPr>
            <p:cNvPr id="8" name="Rectangle 7">
              <a:extLst>
                <a:ext uri="{FF2B5EF4-FFF2-40B4-BE49-F238E27FC236}">
                  <a16:creationId xmlns:a16="http://schemas.microsoft.com/office/drawing/2014/main" id="{92F7CEFD-7EBE-48A4-BD7C-1F2AA9F142D9}"/>
                </a:ext>
              </a:extLst>
            </p:cNvPr>
            <p:cNvSpPr/>
            <p:nvPr/>
          </p:nvSpPr>
          <p:spPr>
            <a:xfrm>
              <a:off x="0" y="3"/>
              <a:ext cx="2438400" cy="6857997"/>
            </a:xfrm>
            <a:prstGeom prst="rect">
              <a:avLst/>
            </a:prstGeom>
            <a:solidFill>
              <a:srgbClr val="325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93BAD0-0192-4656-9641-89427DBADBD1}"/>
                </a:ext>
              </a:extLst>
            </p:cNvPr>
            <p:cNvSpPr/>
            <p:nvPr/>
          </p:nvSpPr>
          <p:spPr>
            <a:xfrm>
              <a:off x="2438400" y="3"/>
              <a:ext cx="2438400" cy="6857997"/>
            </a:xfrm>
            <a:prstGeom prst="rect">
              <a:avLst/>
            </a:prstGeom>
            <a:solidFill>
              <a:srgbClr val="459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74B3C79-A8FC-436A-AE6B-2EC5FECD1567}"/>
                </a:ext>
              </a:extLst>
            </p:cNvPr>
            <p:cNvSpPr/>
            <p:nvPr/>
          </p:nvSpPr>
          <p:spPr>
            <a:xfrm>
              <a:off x="4876800" y="2"/>
              <a:ext cx="2438400" cy="6857997"/>
            </a:xfrm>
            <a:prstGeom prst="rect">
              <a:avLst/>
            </a:prstGeom>
            <a:solidFill>
              <a:srgbClr val="F2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21F12B-06A8-461A-B3D1-375ECEBF4737}"/>
                </a:ext>
              </a:extLst>
            </p:cNvPr>
            <p:cNvSpPr/>
            <p:nvPr/>
          </p:nvSpPr>
          <p:spPr>
            <a:xfrm>
              <a:off x="7315200" y="0"/>
              <a:ext cx="2438400" cy="6857997"/>
            </a:xfrm>
            <a:prstGeom prst="rect">
              <a:avLst/>
            </a:prstGeom>
            <a:solidFill>
              <a:srgbClr val="F29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815DCC-E345-4C6B-9E89-24F5A73CC5D8}"/>
                </a:ext>
              </a:extLst>
            </p:cNvPr>
            <p:cNvSpPr/>
            <p:nvPr/>
          </p:nvSpPr>
          <p:spPr>
            <a:xfrm>
              <a:off x="9753600" y="0"/>
              <a:ext cx="2438400" cy="6857997"/>
            </a:xfrm>
            <a:prstGeom prst="rect">
              <a:avLst/>
            </a:prstGeom>
            <a:solidFill>
              <a:srgbClr val="59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04FCBA7A-1204-4F65-B61E-2219AB47E6C6}"/>
              </a:ext>
            </a:extLst>
          </p:cNvPr>
          <p:cNvSpPr txBox="1"/>
          <p:nvPr/>
        </p:nvSpPr>
        <p:spPr>
          <a:xfrm>
            <a:off x="3307715" y="423862"/>
            <a:ext cx="8420100" cy="2862322"/>
          </a:xfrm>
          <a:prstGeom prst="rect">
            <a:avLst/>
          </a:prstGeom>
          <a:noFill/>
        </p:spPr>
        <p:txBody>
          <a:bodyPr wrap="square" rtlCol="0">
            <a:spAutoFit/>
          </a:bodyPr>
          <a:lstStyle/>
          <a:p>
            <a:r>
              <a:rPr lang="en-US" sz="6000" dirty="0">
                <a:solidFill>
                  <a:srgbClr val="FFCD68"/>
                </a:solidFill>
                <a:latin typeface="Berlin Sans FB Demi" panose="020E0802020502020306" pitchFamily="34" charset="0"/>
                <a:cs typeface="Aharoni" panose="02010803020104030203" pitchFamily="2" charset="-79"/>
              </a:rPr>
              <a:t>HELLO! HELLO! HELLO! </a:t>
            </a:r>
          </a:p>
          <a:p>
            <a:r>
              <a:rPr lang="en-US" sz="6000" dirty="0">
                <a:solidFill>
                  <a:srgbClr val="FFCD68"/>
                </a:solidFill>
                <a:latin typeface="Berlin Sans FB Demi" panose="020E0802020502020306" pitchFamily="34" charset="0"/>
                <a:cs typeface="Aharoni" panose="02010803020104030203" pitchFamily="2" charset="-79"/>
              </a:rPr>
              <a:t> </a:t>
            </a:r>
          </a:p>
          <a:p>
            <a:r>
              <a:rPr lang="en-US" sz="6000" dirty="0">
                <a:solidFill>
                  <a:srgbClr val="FFCD68"/>
                </a:solidFill>
                <a:latin typeface="Berlin Sans FB Demi" panose="020E0802020502020306" pitchFamily="34" charset="0"/>
                <a:cs typeface="Aharoni" panose="02010803020104030203" pitchFamily="2" charset="-79"/>
              </a:rPr>
              <a:t> </a:t>
            </a:r>
          </a:p>
        </p:txBody>
      </p:sp>
      <p:sp>
        <p:nvSpPr>
          <p:cNvPr id="14" name="Content Placeholder 2">
            <a:extLst>
              <a:ext uri="{FF2B5EF4-FFF2-40B4-BE49-F238E27FC236}">
                <a16:creationId xmlns:a16="http://schemas.microsoft.com/office/drawing/2014/main" id="{CA43EA47-FB25-44CF-95CE-D2A67135B97B}"/>
              </a:ext>
            </a:extLst>
          </p:cNvPr>
          <p:cNvSpPr>
            <a:spLocks noGrp="1"/>
          </p:cNvSpPr>
          <p:nvPr>
            <p:ph idx="1"/>
          </p:nvPr>
        </p:nvSpPr>
        <p:spPr>
          <a:xfrm>
            <a:off x="2921153" y="2578099"/>
            <a:ext cx="8806662" cy="4470400"/>
          </a:xfrm>
        </p:spPr>
        <p:txBody>
          <a:bodyPr rtlCol="0">
            <a:noAutofit/>
          </a:bodyPr>
          <a:lstStyle/>
          <a:p>
            <a:pPr marL="0" indent="0" algn="r" defTabSz="1218987">
              <a:spcBef>
                <a:spcPts val="1866"/>
              </a:spcBef>
              <a:buNone/>
              <a:defRPr/>
            </a:pPr>
            <a:r>
              <a:rPr lang="en-US" sz="4000" dirty="0"/>
              <a:t>“Hello, Hello, Hello! </a:t>
            </a:r>
          </a:p>
          <a:p>
            <a:pPr marL="0" indent="0" algn="r" defTabSz="1218987">
              <a:spcBef>
                <a:spcPts val="1866"/>
              </a:spcBef>
              <a:buNone/>
              <a:defRPr/>
            </a:pPr>
            <a:r>
              <a:rPr lang="en-US" sz="4000" dirty="0"/>
              <a:t>Hello, how do you do?  </a:t>
            </a:r>
          </a:p>
          <a:p>
            <a:pPr marL="0" indent="0" algn="r" defTabSz="1218987">
              <a:spcBef>
                <a:spcPts val="1866"/>
              </a:spcBef>
              <a:buNone/>
              <a:defRPr/>
            </a:pPr>
            <a:r>
              <a:rPr lang="en-US" sz="4000" dirty="0"/>
              <a:t>I am glad to be with you. </a:t>
            </a:r>
          </a:p>
          <a:p>
            <a:pPr marL="0" indent="0" algn="r" defTabSz="1218987">
              <a:spcBef>
                <a:spcPts val="1866"/>
              </a:spcBef>
              <a:buNone/>
              <a:defRPr/>
            </a:pPr>
            <a:r>
              <a:rPr lang="en-US" sz="4000" dirty="0"/>
              <a:t>And you, and you, and you!”</a:t>
            </a:r>
          </a:p>
        </p:txBody>
      </p:sp>
      <p:grpSp>
        <p:nvGrpSpPr>
          <p:cNvPr id="17" name="Group 16">
            <a:extLst>
              <a:ext uri="{FF2B5EF4-FFF2-40B4-BE49-F238E27FC236}">
                <a16:creationId xmlns:a16="http://schemas.microsoft.com/office/drawing/2014/main" id="{7023A300-2748-45F2-A9F1-5C6AE6BBEBC6}"/>
              </a:ext>
            </a:extLst>
          </p:cNvPr>
          <p:cNvGrpSpPr/>
          <p:nvPr/>
        </p:nvGrpSpPr>
        <p:grpSpPr>
          <a:xfrm>
            <a:off x="5677535" y="7048499"/>
            <a:ext cx="2624667" cy="504825"/>
            <a:chOff x="0" y="0"/>
            <a:chExt cx="12192000" cy="6858000"/>
          </a:xfrm>
        </p:grpSpPr>
        <p:sp>
          <p:nvSpPr>
            <p:cNvPr id="18" name="Rectangle 17">
              <a:extLst>
                <a:ext uri="{FF2B5EF4-FFF2-40B4-BE49-F238E27FC236}">
                  <a16:creationId xmlns:a16="http://schemas.microsoft.com/office/drawing/2014/main" id="{98A4CC55-CEFA-49E7-89EF-E708B490B013}"/>
                </a:ext>
              </a:extLst>
            </p:cNvPr>
            <p:cNvSpPr/>
            <p:nvPr/>
          </p:nvSpPr>
          <p:spPr>
            <a:xfrm>
              <a:off x="0" y="3"/>
              <a:ext cx="2438400" cy="6857997"/>
            </a:xfrm>
            <a:prstGeom prst="rect">
              <a:avLst/>
            </a:prstGeom>
            <a:solidFill>
              <a:srgbClr val="FF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C7B6C52-A386-473C-98F2-30876BBE92E7}"/>
                </a:ext>
              </a:extLst>
            </p:cNvPr>
            <p:cNvSpPr/>
            <p:nvPr/>
          </p:nvSpPr>
          <p:spPr>
            <a:xfrm>
              <a:off x="2438400" y="3"/>
              <a:ext cx="2438400" cy="6857997"/>
            </a:xfrm>
            <a:prstGeom prst="rect">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5A04685-23B4-4BDF-8B7E-821648D5521B}"/>
                </a:ext>
              </a:extLst>
            </p:cNvPr>
            <p:cNvSpPr/>
            <p:nvPr/>
          </p:nvSpPr>
          <p:spPr>
            <a:xfrm>
              <a:off x="4876800" y="2"/>
              <a:ext cx="2438400" cy="6857997"/>
            </a:xfrm>
            <a:prstGeom prst="rect">
              <a:avLst/>
            </a:prstGeom>
            <a:solidFill>
              <a:srgbClr val="F0F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C9BB750-D563-4ADA-AE7B-090A4CCC5F8C}"/>
                </a:ext>
              </a:extLst>
            </p:cNvPr>
            <p:cNvSpPr/>
            <p:nvPr/>
          </p:nvSpPr>
          <p:spPr>
            <a:xfrm>
              <a:off x="7315200" y="0"/>
              <a:ext cx="2438400" cy="6857997"/>
            </a:xfrm>
            <a:prstGeom prst="rect">
              <a:avLst/>
            </a:prstGeom>
            <a:solidFill>
              <a:srgbClr val="8FE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62405C-C624-45B1-92E0-7DFAB1015F3D}"/>
                </a:ext>
              </a:extLst>
            </p:cNvPr>
            <p:cNvSpPr/>
            <p:nvPr/>
          </p:nvSpPr>
          <p:spPr>
            <a:xfrm>
              <a:off x="9753600" y="0"/>
              <a:ext cx="2438400" cy="6857997"/>
            </a:xfrm>
            <a:prstGeom prst="rect">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673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7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fade">
                                      <p:cBhvr>
                                        <p:cTn id="2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7A8E57B-D2B8-47F4-AADE-A887E8B3D8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92457" y="7197910"/>
            <a:ext cx="3599543" cy="683347"/>
          </a:xfrm>
          <a:prstGeom prst="rect">
            <a:avLst/>
          </a:prstGeom>
        </p:spPr>
      </p:pic>
      <p:grpSp>
        <p:nvGrpSpPr>
          <p:cNvPr id="33" name="Group 32">
            <a:extLst>
              <a:ext uri="{FF2B5EF4-FFF2-40B4-BE49-F238E27FC236}">
                <a16:creationId xmlns:a16="http://schemas.microsoft.com/office/drawing/2014/main" id="{E70E32DE-D265-4551-9803-41B877D1FE18}"/>
              </a:ext>
            </a:extLst>
          </p:cNvPr>
          <p:cNvGrpSpPr/>
          <p:nvPr/>
        </p:nvGrpSpPr>
        <p:grpSpPr>
          <a:xfrm>
            <a:off x="1962156" y="3009839"/>
            <a:ext cx="3574442" cy="1569660"/>
            <a:chOff x="1909244" y="4142330"/>
            <a:chExt cx="3574442" cy="1569660"/>
          </a:xfrm>
        </p:grpSpPr>
        <p:sp>
          <p:nvSpPr>
            <p:cNvPr id="48" name="TextBox 47">
              <a:extLst>
                <a:ext uri="{FF2B5EF4-FFF2-40B4-BE49-F238E27FC236}">
                  <a16:creationId xmlns:a16="http://schemas.microsoft.com/office/drawing/2014/main" id="{F4E8E84A-CA80-4362-93A2-F1C45CFBF91B}"/>
                </a:ext>
              </a:extLst>
            </p:cNvPr>
            <p:cNvSpPr txBox="1"/>
            <p:nvPr/>
          </p:nvSpPr>
          <p:spPr>
            <a:xfrm>
              <a:off x="3317429" y="4573217"/>
              <a:ext cx="2166257" cy="707886"/>
            </a:xfrm>
            <a:prstGeom prst="rect">
              <a:avLst/>
            </a:prstGeom>
            <a:noFill/>
          </p:spPr>
          <p:txBody>
            <a:bodyPr wrap="square" rtlCol="0">
              <a:spAutoFit/>
            </a:bodyPr>
            <a:lstStyle/>
            <a:p>
              <a:pPr eaLnBrk="1" hangingPunct="1">
                <a:defRPr/>
              </a:pPr>
              <a:r>
                <a:rPr lang="en-US" altLang="en-US" sz="2000" b="1" dirty="0"/>
                <a:t>Describe the feeling</a:t>
              </a:r>
            </a:p>
          </p:txBody>
        </p:sp>
        <p:grpSp>
          <p:nvGrpSpPr>
            <p:cNvPr id="56" name="Group 55">
              <a:extLst>
                <a:ext uri="{FF2B5EF4-FFF2-40B4-BE49-F238E27FC236}">
                  <a16:creationId xmlns:a16="http://schemas.microsoft.com/office/drawing/2014/main" id="{ABEDE502-5B5D-4313-8A5F-22BA3293AAB3}"/>
                </a:ext>
              </a:extLst>
            </p:cNvPr>
            <p:cNvGrpSpPr/>
            <p:nvPr/>
          </p:nvGrpSpPr>
          <p:grpSpPr>
            <a:xfrm>
              <a:off x="1909244" y="4142330"/>
              <a:ext cx="1319876" cy="1569660"/>
              <a:chOff x="1029624" y="1465581"/>
              <a:chExt cx="1319876" cy="1569660"/>
            </a:xfrm>
          </p:grpSpPr>
          <p:sp>
            <p:nvSpPr>
              <p:cNvPr id="57" name="TextBox 56">
                <a:extLst>
                  <a:ext uri="{FF2B5EF4-FFF2-40B4-BE49-F238E27FC236}">
                    <a16:creationId xmlns:a16="http://schemas.microsoft.com/office/drawing/2014/main" id="{82B3E5C6-F476-41C1-AE52-5641DB77B6C3}"/>
                  </a:ext>
                </a:extLst>
              </p:cNvPr>
              <p:cNvSpPr txBox="1"/>
              <p:nvPr/>
            </p:nvSpPr>
            <p:spPr>
              <a:xfrm>
                <a:off x="1029624" y="1465581"/>
                <a:ext cx="1027776" cy="1569660"/>
              </a:xfrm>
              <a:prstGeom prst="rect">
                <a:avLst/>
              </a:prstGeom>
              <a:noFill/>
            </p:spPr>
            <p:txBody>
              <a:bodyPr wrap="square" rtlCol="0">
                <a:spAutoFit/>
              </a:bodyPr>
              <a:lstStyle/>
              <a:p>
                <a:r>
                  <a:rPr lang="pl-PL" sz="9600" dirty="0">
                    <a:solidFill>
                      <a:srgbClr val="FFCD68"/>
                    </a:solidFill>
                    <a:latin typeface="Roboto Black" panose="02000000000000000000" pitchFamily="2" charset="0"/>
                    <a:ea typeface="Roboto Black" panose="02000000000000000000" pitchFamily="2" charset="0"/>
                  </a:rPr>
                  <a:t>4</a:t>
                </a:r>
              </a:p>
            </p:txBody>
          </p:sp>
          <p:sp>
            <p:nvSpPr>
              <p:cNvPr id="58" name="Parallelogram 57">
                <a:extLst>
                  <a:ext uri="{FF2B5EF4-FFF2-40B4-BE49-F238E27FC236}">
                    <a16:creationId xmlns:a16="http://schemas.microsoft.com/office/drawing/2014/main" id="{2A99CF12-F56B-4222-A4EC-63949C340239}"/>
                  </a:ext>
                </a:extLst>
              </p:cNvPr>
              <p:cNvSpPr/>
              <p:nvPr/>
            </p:nvSpPr>
            <p:spPr>
              <a:xfrm>
                <a:off x="1875372" y="1765300"/>
                <a:ext cx="474128" cy="949372"/>
              </a:xfrm>
              <a:prstGeom prst="parallelogram">
                <a:avLst>
                  <a:gd name="adj" fmla="val 48158"/>
                </a:avLst>
              </a:prstGeom>
              <a:solidFill>
                <a:srgbClr val="8FE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grpSp>
        <p:nvGrpSpPr>
          <p:cNvPr id="34" name="Group 33">
            <a:extLst>
              <a:ext uri="{FF2B5EF4-FFF2-40B4-BE49-F238E27FC236}">
                <a16:creationId xmlns:a16="http://schemas.microsoft.com/office/drawing/2014/main" id="{863FE8DD-D774-494D-86E8-34E185FDF7BE}"/>
              </a:ext>
            </a:extLst>
          </p:cNvPr>
          <p:cNvGrpSpPr/>
          <p:nvPr/>
        </p:nvGrpSpPr>
        <p:grpSpPr>
          <a:xfrm>
            <a:off x="6453283" y="3009839"/>
            <a:ext cx="3490293" cy="1569660"/>
            <a:chOff x="6590871" y="4152755"/>
            <a:chExt cx="3490293" cy="1569660"/>
          </a:xfrm>
        </p:grpSpPr>
        <p:grpSp>
          <p:nvGrpSpPr>
            <p:cNvPr id="59" name="Group 58">
              <a:extLst>
                <a:ext uri="{FF2B5EF4-FFF2-40B4-BE49-F238E27FC236}">
                  <a16:creationId xmlns:a16="http://schemas.microsoft.com/office/drawing/2014/main" id="{0E44B47A-5E31-4C0D-9942-D7BD84BF6085}"/>
                </a:ext>
              </a:extLst>
            </p:cNvPr>
            <p:cNvGrpSpPr/>
            <p:nvPr/>
          </p:nvGrpSpPr>
          <p:grpSpPr>
            <a:xfrm>
              <a:off x="6590871" y="4152755"/>
              <a:ext cx="1319876" cy="1569660"/>
              <a:chOff x="1029624" y="1465581"/>
              <a:chExt cx="1319876" cy="1569660"/>
            </a:xfrm>
          </p:grpSpPr>
          <p:sp>
            <p:nvSpPr>
              <p:cNvPr id="60" name="TextBox 59">
                <a:extLst>
                  <a:ext uri="{FF2B5EF4-FFF2-40B4-BE49-F238E27FC236}">
                    <a16:creationId xmlns:a16="http://schemas.microsoft.com/office/drawing/2014/main" id="{4AD8DA6F-BD3C-4812-A7CB-FF4C1B627E77}"/>
                  </a:ext>
                </a:extLst>
              </p:cNvPr>
              <p:cNvSpPr txBox="1"/>
              <p:nvPr/>
            </p:nvSpPr>
            <p:spPr>
              <a:xfrm>
                <a:off x="1029624" y="1465581"/>
                <a:ext cx="1027776" cy="1569660"/>
              </a:xfrm>
              <a:prstGeom prst="rect">
                <a:avLst/>
              </a:prstGeom>
              <a:noFill/>
            </p:spPr>
            <p:txBody>
              <a:bodyPr wrap="square" rtlCol="0">
                <a:spAutoFit/>
              </a:bodyPr>
              <a:lstStyle/>
              <a:p>
                <a:r>
                  <a:rPr lang="pl-PL" sz="9600" dirty="0">
                    <a:solidFill>
                      <a:srgbClr val="FFCD68"/>
                    </a:solidFill>
                    <a:latin typeface="Roboto Black" panose="02000000000000000000" pitchFamily="2" charset="0"/>
                    <a:ea typeface="Roboto Black" panose="02000000000000000000" pitchFamily="2" charset="0"/>
                  </a:rPr>
                  <a:t>5</a:t>
                </a:r>
              </a:p>
            </p:txBody>
          </p:sp>
          <p:sp>
            <p:nvSpPr>
              <p:cNvPr id="61" name="Parallelogram 60">
                <a:extLst>
                  <a:ext uri="{FF2B5EF4-FFF2-40B4-BE49-F238E27FC236}">
                    <a16:creationId xmlns:a16="http://schemas.microsoft.com/office/drawing/2014/main" id="{66B7303A-29AE-49A4-A249-E631468A8D9F}"/>
                  </a:ext>
                </a:extLst>
              </p:cNvPr>
              <p:cNvSpPr/>
              <p:nvPr/>
            </p:nvSpPr>
            <p:spPr>
              <a:xfrm>
                <a:off x="1875372" y="1765300"/>
                <a:ext cx="474128" cy="949372"/>
              </a:xfrm>
              <a:prstGeom prst="parallelogram">
                <a:avLst>
                  <a:gd name="adj" fmla="val 48158"/>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64" name="TextBox 63">
              <a:extLst>
                <a:ext uri="{FF2B5EF4-FFF2-40B4-BE49-F238E27FC236}">
                  <a16:creationId xmlns:a16="http://schemas.microsoft.com/office/drawing/2014/main" id="{17CB5577-3FB0-4B9B-B318-77E1B859D3B8}"/>
                </a:ext>
              </a:extLst>
            </p:cNvPr>
            <p:cNvSpPr txBox="1"/>
            <p:nvPr/>
          </p:nvSpPr>
          <p:spPr>
            <a:xfrm>
              <a:off x="7914907" y="4419328"/>
              <a:ext cx="2166257" cy="1015663"/>
            </a:xfrm>
            <a:prstGeom prst="rect">
              <a:avLst/>
            </a:prstGeom>
            <a:noFill/>
          </p:spPr>
          <p:txBody>
            <a:bodyPr wrap="square" rtlCol="0">
              <a:spAutoFit/>
            </a:bodyPr>
            <a:lstStyle/>
            <a:p>
              <a:pPr eaLnBrk="1" hangingPunct="1">
                <a:defRPr/>
              </a:pPr>
              <a:r>
                <a:rPr lang="en-US" altLang="en-US" sz="2000" b="1" dirty="0"/>
                <a:t>Listen carefully and respect the person talking</a:t>
              </a:r>
            </a:p>
          </p:txBody>
        </p:sp>
      </p:grpSp>
      <p:grpSp>
        <p:nvGrpSpPr>
          <p:cNvPr id="4" name="Group 3">
            <a:extLst>
              <a:ext uri="{FF2B5EF4-FFF2-40B4-BE49-F238E27FC236}">
                <a16:creationId xmlns:a16="http://schemas.microsoft.com/office/drawing/2014/main" id="{F473576B-D454-459E-AF62-8C3BCD57B592}"/>
              </a:ext>
            </a:extLst>
          </p:cNvPr>
          <p:cNvGrpSpPr/>
          <p:nvPr/>
        </p:nvGrpSpPr>
        <p:grpSpPr>
          <a:xfrm>
            <a:off x="507651" y="1377569"/>
            <a:ext cx="3424138" cy="1569660"/>
            <a:chOff x="633408" y="2117145"/>
            <a:chExt cx="3424138" cy="1569660"/>
          </a:xfrm>
        </p:grpSpPr>
        <p:grpSp>
          <p:nvGrpSpPr>
            <p:cNvPr id="19" name="Group 18">
              <a:extLst>
                <a:ext uri="{FF2B5EF4-FFF2-40B4-BE49-F238E27FC236}">
                  <a16:creationId xmlns:a16="http://schemas.microsoft.com/office/drawing/2014/main" id="{B5CB9D03-3A00-4B10-9A90-4622BB0CAD0E}"/>
                </a:ext>
              </a:extLst>
            </p:cNvPr>
            <p:cNvGrpSpPr/>
            <p:nvPr/>
          </p:nvGrpSpPr>
          <p:grpSpPr>
            <a:xfrm>
              <a:off x="633408" y="2117145"/>
              <a:ext cx="1319876" cy="1569660"/>
              <a:chOff x="1029624" y="1465581"/>
              <a:chExt cx="1319876" cy="1569660"/>
            </a:xfrm>
          </p:grpSpPr>
          <p:sp>
            <p:nvSpPr>
              <p:cNvPr id="49" name="TextBox 48">
                <a:extLst>
                  <a:ext uri="{FF2B5EF4-FFF2-40B4-BE49-F238E27FC236}">
                    <a16:creationId xmlns:a16="http://schemas.microsoft.com/office/drawing/2014/main" id="{8E5E69AD-7561-4B0C-A237-908D2A576AB5}"/>
                  </a:ext>
                </a:extLst>
              </p:cNvPr>
              <p:cNvSpPr txBox="1"/>
              <p:nvPr/>
            </p:nvSpPr>
            <p:spPr>
              <a:xfrm>
                <a:off x="1029624" y="1465581"/>
                <a:ext cx="1027776" cy="1569660"/>
              </a:xfrm>
              <a:prstGeom prst="rect">
                <a:avLst/>
              </a:prstGeom>
              <a:noFill/>
            </p:spPr>
            <p:txBody>
              <a:bodyPr wrap="square" rtlCol="0">
                <a:spAutoFit/>
              </a:bodyPr>
              <a:lstStyle/>
              <a:p>
                <a:r>
                  <a:rPr lang="pl-PL" sz="9600" dirty="0">
                    <a:solidFill>
                      <a:srgbClr val="FFCD68"/>
                    </a:solidFill>
                    <a:latin typeface="Roboto Black" panose="02000000000000000000" pitchFamily="2" charset="0"/>
                    <a:ea typeface="Roboto Black" panose="02000000000000000000" pitchFamily="2" charset="0"/>
                  </a:rPr>
                  <a:t>1</a:t>
                </a:r>
              </a:p>
            </p:txBody>
          </p:sp>
          <p:sp>
            <p:nvSpPr>
              <p:cNvPr id="3" name="Parallelogram 2">
                <a:extLst>
                  <a:ext uri="{FF2B5EF4-FFF2-40B4-BE49-F238E27FC236}">
                    <a16:creationId xmlns:a16="http://schemas.microsoft.com/office/drawing/2014/main" id="{929AE215-0F77-413A-A917-2E1AC2FFAC56}"/>
                  </a:ext>
                </a:extLst>
              </p:cNvPr>
              <p:cNvSpPr/>
              <p:nvPr/>
            </p:nvSpPr>
            <p:spPr>
              <a:xfrm>
                <a:off x="1875372" y="1765300"/>
                <a:ext cx="474128" cy="949372"/>
              </a:xfrm>
              <a:prstGeom prst="parallelogram">
                <a:avLst>
                  <a:gd name="adj" fmla="val 48158"/>
                </a:avLst>
              </a:prstGeom>
              <a:solidFill>
                <a:srgbClr val="FF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sp>
          <p:nvSpPr>
            <p:cNvPr id="67" name="TextBox 66">
              <a:extLst>
                <a:ext uri="{FF2B5EF4-FFF2-40B4-BE49-F238E27FC236}">
                  <a16:creationId xmlns:a16="http://schemas.microsoft.com/office/drawing/2014/main" id="{4EB1021E-A07E-47BA-B738-141CBA537A68}"/>
                </a:ext>
              </a:extLst>
            </p:cNvPr>
            <p:cNvSpPr txBox="1"/>
            <p:nvPr/>
          </p:nvSpPr>
          <p:spPr>
            <a:xfrm>
              <a:off x="1891289" y="2733315"/>
              <a:ext cx="2166257" cy="400110"/>
            </a:xfrm>
            <a:prstGeom prst="rect">
              <a:avLst/>
            </a:prstGeom>
            <a:noFill/>
          </p:spPr>
          <p:txBody>
            <a:bodyPr wrap="square" rtlCol="0">
              <a:spAutoFit/>
            </a:bodyPr>
            <a:lstStyle/>
            <a:p>
              <a:pPr eaLnBrk="1" hangingPunct="1">
                <a:defRPr/>
              </a:pPr>
              <a:r>
                <a:rPr lang="en-US" altLang="en-US" sz="2000" b="1" dirty="0"/>
                <a:t>Cool Down</a:t>
              </a:r>
            </a:p>
          </p:txBody>
        </p:sp>
      </p:grpSp>
      <p:grpSp>
        <p:nvGrpSpPr>
          <p:cNvPr id="31" name="Group 30">
            <a:extLst>
              <a:ext uri="{FF2B5EF4-FFF2-40B4-BE49-F238E27FC236}">
                <a16:creationId xmlns:a16="http://schemas.microsoft.com/office/drawing/2014/main" id="{BC667F7C-C1C9-45BD-81A4-BE78F61028EC}"/>
              </a:ext>
            </a:extLst>
          </p:cNvPr>
          <p:cNvGrpSpPr/>
          <p:nvPr/>
        </p:nvGrpSpPr>
        <p:grpSpPr>
          <a:xfrm>
            <a:off x="4290522" y="1377569"/>
            <a:ext cx="3461587" cy="1569660"/>
            <a:chOff x="4416279" y="1465581"/>
            <a:chExt cx="3461587" cy="1569660"/>
          </a:xfrm>
        </p:grpSpPr>
        <p:grpSp>
          <p:nvGrpSpPr>
            <p:cNvPr id="50" name="Group 49">
              <a:extLst>
                <a:ext uri="{FF2B5EF4-FFF2-40B4-BE49-F238E27FC236}">
                  <a16:creationId xmlns:a16="http://schemas.microsoft.com/office/drawing/2014/main" id="{9AFB67C2-A664-41B7-9ACB-D1CC195EDA56}"/>
                </a:ext>
              </a:extLst>
            </p:cNvPr>
            <p:cNvGrpSpPr/>
            <p:nvPr/>
          </p:nvGrpSpPr>
          <p:grpSpPr>
            <a:xfrm>
              <a:off x="4416279" y="1465581"/>
              <a:ext cx="1319876" cy="1569660"/>
              <a:chOff x="1029624" y="1465581"/>
              <a:chExt cx="1319876" cy="1569660"/>
            </a:xfrm>
          </p:grpSpPr>
          <p:sp>
            <p:nvSpPr>
              <p:cNvPr id="51" name="TextBox 50">
                <a:extLst>
                  <a:ext uri="{FF2B5EF4-FFF2-40B4-BE49-F238E27FC236}">
                    <a16:creationId xmlns:a16="http://schemas.microsoft.com/office/drawing/2014/main" id="{5A15E263-C45C-454D-91CC-CC86FE95392A}"/>
                  </a:ext>
                </a:extLst>
              </p:cNvPr>
              <p:cNvSpPr txBox="1"/>
              <p:nvPr/>
            </p:nvSpPr>
            <p:spPr>
              <a:xfrm>
                <a:off x="1029624" y="1465581"/>
                <a:ext cx="1027776" cy="1569660"/>
              </a:xfrm>
              <a:prstGeom prst="rect">
                <a:avLst/>
              </a:prstGeom>
              <a:noFill/>
            </p:spPr>
            <p:txBody>
              <a:bodyPr wrap="square" rtlCol="0">
                <a:spAutoFit/>
              </a:bodyPr>
              <a:lstStyle/>
              <a:p>
                <a:r>
                  <a:rPr lang="pl-PL" sz="9600" dirty="0">
                    <a:solidFill>
                      <a:srgbClr val="FFCD68"/>
                    </a:solidFill>
                    <a:latin typeface="Roboto Black" panose="02000000000000000000" pitchFamily="2" charset="0"/>
                    <a:ea typeface="Roboto Black" panose="02000000000000000000" pitchFamily="2" charset="0"/>
                  </a:rPr>
                  <a:t>2</a:t>
                </a:r>
              </a:p>
            </p:txBody>
          </p:sp>
          <p:sp>
            <p:nvSpPr>
              <p:cNvPr id="52" name="Parallelogram 51">
                <a:extLst>
                  <a:ext uri="{FF2B5EF4-FFF2-40B4-BE49-F238E27FC236}">
                    <a16:creationId xmlns:a16="http://schemas.microsoft.com/office/drawing/2014/main" id="{ED0B915F-7F9A-4EC5-9FEB-7D9682832152}"/>
                  </a:ext>
                </a:extLst>
              </p:cNvPr>
              <p:cNvSpPr/>
              <p:nvPr/>
            </p:nvSpPr>
            <p:spPr>
              <a:xfrm>
                <a:off x="1875372" y="1765300"/>
                <a:ext cx="474128" cy="949372"/>
              </a:xfrm>
              <a:prstGeom prst="parallelogram">
                <a:avLst>
                  <a:gd name="adj" fmla="val 48158"/>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70" name="TextBox 69">
              <a:extLst>
                <a:ext uri="{FF2B5EF4-FFF2-40B4-BE49-F238E27FC236}">
                  <a16:creationId xmlns:a16="http://schemas.microsoft.com/office/drawing/2014/main" id="{45AE4C14-C56D-48C6-86EA-41B55DDC7044}"/>
                </a:ext>
              </a:extLst>
            </p:cNvPr>
            <p:cNvSpPr txBox="1"/>
            <p:nvPr/>
          </p:nvSpPr>
          <p:spPr>
            <a:xfrm>
              <a:off x="5711609" y="1915579"/>
              <a:ext cx="2166257" cy="707886"/>
            </a:xfrm>
            <a:prstGeom prst="rect">
              <a:avLst/>
            </a:prstGeom>
            <a:noFill/>
          </p:spPr>
          <p:txBody>
            <a:bodyPr wrap="square" rtlCol="0">
              <a:spAutoFit/>
            </a:bodyPr>
            <a:lstStyle/>
            <a:p>
              <a:pPr eaLnBrk="1" hangingPunct="1">
                <a:defRPr/>
              </a:pPr>
              <a:r>
                <a:rPr lang="en-US" altLang="en-US" sz="2000" b="1" dirty="0"/>
                <a:t>Describe the conflict</a:t>
              </a:r>
            </a:p>
          </p:txBody>
        </p:sp>
      </p:grpSp>
      <p:grpSp>
        <p:nvGrpSpPr>
          <p:cNvPr id="28" name="Group 27">
            <a:extLst>
              <a:ext uri="{FF2B5EF4-FFF2-40B4-BE49-F238E27FC236}">
                <a16:creationId xmlns:a16="http://schemas.microsoft.com/office/drawing/2014/main" id="{91B78B8A-0135-456F-8FB5-826AC11F2D89}"/>
              </a:ext>
            </a:extLst>
          </p:cNvPr>
          <p:cNvGrpSpPr/>
          <p:nvPr/>
        </p:nvGrpSpPr>
        <p:grpSpPr>
          <a:xfrm>
            <a:off x="8073393" y="1377569"/>
            <a:ext cx="3496267" cy="1569660"/>
            <a:chOff x="7910747" y="1465581"/>
            <a:chExt cx="3496267" cy="1569660"/>
          </a:xfrm>
        </p:grpSpPr>
        <p:grpSp>
          <p:nvGrpSpPr>
            <p:cNvPr id="53" name="Group 52">
              <a:extLst>
                <a:ext uri="{FF2B5EF4-FFF2-40B4-BE49-F238E27FC236}">
                  <a16:creationId xmlns:a16="http://schemas.microsoft.com/office/drawing/2014/main" id="{B7A472C0-2E7A-4922-9379-AB9025F883E8}"/>
                </a:ext>
              </a:extLst>
            </p:cNvPr>
            <p:cNvGrpSpPr/>
            <p:nvPr/>
          </p:nvGrpSpPr>
          <p:grpSpPr>
            <a:xfrm>
              <a:off x="7910747" y="1465581"/>
              <a:ext cx="1319876" cy="1569660"/>
              <a:chOff x="1029624" y="1465581"/>
              <a:chExt cx="1319876" cy="1569660"/>
            </a:xfrm>
          </p:grpSpPr>
          <p:sp>
            <p:nvSpPr>
              <p:cNvPr id="54" name="TextBox 53">
                <a:extLst>
                  <a:ext uri="{FF2B5EF4-FFF2-40B4-BE49-F238E27FC236}">
                    <a16:creationId xmlns:a16="http://schemas.microsoft.com/office/drawing/2014/main" id="{021A5018-EC9A-4C9A-8D70-93CEDFC5629D}"/>
                  </a:ext>
                </a:extLst>
              </p:cNvPr>
              <p:cNvSpPr txBox="1"/>
              <p:nvPr/>
            </p:nvSpPr>
            <p:spPr>
              <a:xfrm>
                <a:off x="1029624" y="1465581"/>
                <a:ext cx="1027776" cy="1569660"/>
              </a:xfrm>
              <a:prstGeom prst="rect">
                <a:avLst/>
              </a:prstGeom>
              <a:noFill/>
            </p:spPr>
            <p:txBody>
              <a:bodyPr wrap="square" rtlCol="0">
                <a:spAutoFit/>
              </a:bodyPr>
              <a:lstStyle/>
              <a:p>
                <a:r>
                  <a:rPr lang="pl-PL" sz="9600" dirty="0">
                    <a:solidFill>
                      <a:srgbClr val="FFCD68"/>
                    </a:solidFill>
                    <a:latin typeface="Roboto Black" panose="02000000000000000000" pitchFamily="2" charset="0"/>
                    <a:ea typeface="Roboto Black" panose="02000000000000000000" pitchFamily="2" charset="0"/>
                  </a:rPr>
                  <a:t>3</a:t>
                </a:r>
              </a:p>
            </p:txBody>
          </p:sp>
          <p:sp>
            <p:nvSpPr>
              <p:cNvPr id="55" name="Parallelogram 54">
                <a:extLst>
                  <a:ext uri="{FF2B5EF4-FFF2-40B4-BE49-F238E27FC236}">
                    <a16:creationId xmlns:a16="http://schemas.microsoft.com/office/drawing/2014/main" id="{FF06BE15-B377-46ED-B694-16A7AF1B6B03}"/>
                  </a:ext>
                </a:extLst>
              </p:cNvPr>
              <p:cNvSpPr/>
              <p:nvPr/>
            </p:nvSpPr>
            <p:spPr>
              <a:xfrm>
                <a:off x="1875372" y="1765300"/>
                <a:ext cx="474128" cy="949372"/>
              </a:xfrm>
              <a:prstGeom prst="parallelogram">
                <a:avLst>
                  <a:gd name="adj" fmla="val 48158"/>
                </a:avLst>
              </a:prstGeom>
              <a:solidFill>
                <a:srgbClr val="F0F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sp>
          <p:nvSpPr>
            <p:cNvPr id="73" name="TextBox 72">
              <a:extLst>
                <a:ext uri="{FF2B5EF4-FFF2-40B4-BE49-F238E27FC236}">
                  <a16:creationId xmlns:a16="http://schemas.microsoft.com/office/drawing/2014/main" id="{1563390F-0E3B-43A7-B79F-BAA4E2B3BFF8}"/>
                </a:ext>
              </a:extLst>
            </p:cNvPr>
            <p:cNvSpPr txBox="1"/>
            <p:nvPr/>
          </p:nvSpPr>
          <p:spPr>
            <a:xfrm>
              <a:off x="9240757" y="1896468"/>
              <a:ext cx="2166257" cy="707886"/>
            </a:xfrm>
            <a:prstGeom prst="rect">
              <a:avLst/>
            </a:prstGeom>
            <a:noFill/>
          </p:spPr>
          <p:txBody>
            <a:bodyPr wrap="square" rtlCol="0">
              <a:spAutoFit/>
            </a:bodyPr>
            <a:lstStyle/>
            <a:p>
              <a:pPr eaLnBrk="1" hangingPunct="1">
                <a:defRPr/>
              </a:pPr>
              <a:r>
                <a:rPr lang="en-US" altLang="en-US" sz="2000" b="1" dirty="0"/>
                <a:t>Describe what caused it</a:t>
              </a:r>
            </a:p>
          </p:txBody>
        </p:sp>
      </p:grpSp>
      <p:sp>
        <p:nvSpPr>
          <p:cNvPr id="5" name="Rectangle 4">
            <a:extLst>
              <a:ext uri="{FF2B5EF4-FFF2-40B4-BE49-F238E27FC236}">
                <a16:creationId xmlns:a16="http://schemas.microsoft.com/office/drawing/2014/main" id="{740866F7-AF35-498D-9713-E7E4FFF2CEAA}"/>
              </a:ext>
            </a:extLst>
          </p:cNvPr>
          <p:cNvSpPr/>
          <p:nvPr/>
        </p:nvSpPr>
        <p:spPr>
          <a:xfrm>
            <a:off x="261873" y="1346575"/>
            <a:ext cx="3932070" cy="2032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4" name="Rectangle 73">
            <a:extLst>
              <a:ext uri="{FF2B5EF4-FFF2-40B4-BE49-F238E27FC236}">
                <a16:creationId xmlns:a16="http://schemas.microsoft.com/office/drawing/2014/main" id="{26B31A8E-AB3B-4A86-AEEE-DE7E92EAB5EF}"/>
              </a:ext>
            </a:extLst>
          </p:cNvPr>
          <p:cNvSpPr/>
          <p:nvPr/>
        </p:nvSpPr>
        <p:spPr>
          <a:xfrm>
            <a:off x="4076629" y="1144600"/>
            <a:ext cx="3932070" cy="2032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Rectangle 74">
            <a:extLst>
              <a:ext uri="{FF2B5EF4-FFF2-40B4-BE49-F238E27FC236}">
                <a16:creationId xmlns:a16="http://schemas.microsoft.com/office/drawing/2014/main" id="{99B49094-9F07-4DAB-8925-12159B9AF3B7}"/>
              </a:ext>
            </a:extLst>
          </p:cNvPr>
          <p:cNvSpPr/>
          <p:nvPr/>
        </p:nvSpPr>
        <p:spPr>
          <a:xfrm>
            <a:off x="7746543" y="1068504"/>
            <a:ext cx="3932070" cy="2032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6" name="Rectangle 75">
            <a:extLst>
              <a:ext uri="{FF2B5EF4-FFF2-40B4-BE49-F238E27FC236}">
                <a16:creationId xmlns:a16="http://schemas.microsoft.com/office/drawing/2014/main" id="{A1577396-4AD2-4527-8C04-7AD308BD5597}"/>
              </a:ext>
            </a:extLst>
          </p:cNvPr>
          <p:cNvSpPr/>
          <p:nvPr/>
        </p:nvSpPr>
        <p:spPr>
          <a:xfrm>
            <a:off x="1742996" y="2685732"/>
            <a:ext cx="3932070" cy="2032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7" name="Rectangle 76">
            <a:extLst>
              <a:ext uri="{FF2B5EF4-FFF2-40B4-BE49-F238E27FC236}">
                <a16:creationId xmlns:a16="http://schemas.microsoft.com/office/drawing/2014/main" id="{377B0B6C-7056-445A-A501-8E2660CFC97A}"/>
              </a:ext>
            </a:extLst>
          </p:cNvPr>
          <p:cNvSpPr/>
          <p:nvPr/>
        </p:nvSpPr>
        <p:spPr>
          <a:xfrm>
            <a:off x="6265420" y="2768243"/>
            <a:ext cx="3932070" cy="2032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78" name="Group 77">
            <a:extLst>
              <a:ext uri="{FF2B5EF4-FFF2-40B4-BE49-F238E27FC236}">
                <a16:creationId xmlns:a16="http://schemas.microsoft.com/office/drawing/2014/main" id="{46D11E46-48EA-4860-918A-BBDB4125D7EC}"/>
              </a:ext>
            </a:extLst>
          </p:cNvPr>
          <p:cNvGrpSpPr/>
          <p:nvPr/>
        </p:nvGrpSpPr>
        <p:grpSpPr>
          <a:xfrm>
            <a:off x="4583958" y="7197911"/>
            <a:ext cx="3552827" cy="683346"/>
            <a:chOff x="0" y="0"/>
            <a:chExt cx="12192000" cy="6858000"/>
          </a:xfrm>
        </p:grpSpPr>
        <p:sp>
          <p:nvSpPr>
            <p:cNvPr id="79" name="Rectangle 78">
              <a:extLst>
                <a:ext uri="{FF2B5EF4-FFF2-40B4-BE49-F238E27FC236}">
                  <a16:creationId xmlns:a16="http://schemas.microsoft.com/office/drawing/2014/main" id="{986ED631-64A9-4DD5-A987-57F1A80CBC66}"/>
                </a:ext>
              </a:extLst>
            </p:cNvPr>
            <p:cNvSpPr/>
            <p:nvPr/>
          </p:nvSpPr>
          <p:spPr>
            <a:xfrm>
              <a:off x="0" y="3"/>
              <a:ext cx="2438400" cy="6857997"/>
            </a:xfrm>
            <a:prstGeom prst="rect">
              <a:avLst/>
            </a:prstGeom>
            <a:solidFill>
              <a:srgbClr val="FF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B6FDF879-E3FA-49D2-AD1D-31B3AD0A4237}"/>
                </a:ext>
              </a:extLst>
            </p:cNvPr>
            <p:cNvSpPr/>
            <p:nvPr/>
          </p:nvSpPr>
          <p:spPr>
            <a:xfrm>
              <a:off x="2438400" y="3"/>
              <a:ext cx="2438400" cy="6857997"/>
            </a:xfrm>
            <a:prstGeom prst="rect">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7285733-8FF6-446F-97C4-B2B5BEDBD6EB}"/>
                </a:ext>
              </a:extLst>
            </p:cNvPr>
            <p:cNvSpPr/>
            <p:nvPr/>
          </p:nvSpPr>
          <p:spPr>
            <a:xfrm>
              <a:off x="4876800" y="2"/>
              <a:ext cx="2438400" cy="6857997"/>
            </a:xfrm>
            <a:prstGeom prst="rect">
              <a:avLst/>
            </a:prstGeom>
            <a:solidFill>
              <a:srgbClr val="F0F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3094264-E781-4400-BDBE-88545667F180}"/>
                </a:ext>
              </a:extLst>
            </p:cNvPr>
            <p:cNvSpPr/>
            <p:nvPr/>
          </p:nvSpPr>
          <p:spPr>
            <a:xfrm>
              <a:off x="7315200" y="0"/>
              <a:ext cx="2438400" cy="6857997"/>
            </a:xfrm>
            <a:prstGeom prst="rect">
              <a:avLst/>
            </a:prstGeom>
            <a:solidFill>
              <a:srgbClr val="8FE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A1C9D9B3-C6FF-45AC-BC13-9C241F4B45DA}"/>
                </a:ext>
              </a:extLst>
            </p:cNvPr>
            <p:cNvSpPr/>
            <p:nvPr/>
          </p:nvSpPr>
          <p:spPr>
            <a:xfrm>
              <a:off x="9753600" y="0"/>
              <a:ext cx="2438400" cy="6857997"/>
            </a:xfrm>
            <a:prstGeom prst="rect">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81FE9F3C-7612-4638-80E5-4800CE4ADD60}"/>
              </a:ext>
            </a:extLst>
          </p:cNvPr>
          <p:cNvGrpSpPr/>
          <p:nvPr/>
        </p:nvGrpSpPr>
        <p:grpSpPr>
          <a:xfrm>
            <a:off x="507651" y="4776789"/>
            <a:ext cx="3456021" cy="1569660"/>
            <a:chOff x="633408" y="2117145"/>
            <a:chExt cx="3456021" cy="1569660"/>
          </a:xfrm>
        </p:grpSpPr>
        <p:grpSp>
          <p:nvGrpSpPr>
            <p:cNvPr id="85" name="Group 84">
              <a:extLst>
                <a:ext uri="{FF2B5EF4-FFF2-40B4-BE49-F238E27FC236}">
                  <a16:creationId xmlns:a16="http://schemas.microsoft.com/office/drawing/2014/main" id="{31A64CA6-619D-4859-9BB7-5F64E1BC0E18}"/>
                </a:ext>
              </a:extLst>
            </p:cNvPr>
            <p:cNvGrpSpPr/>
            <p:nvPr/>
          </p:nvGrpSpPr>
          <p:grpSpPr>
            <a:xfrm>
              <a:off x="633408" y="2117145"/>
              <a:ext cx="1319876" cy="1569660"/>
              <a:chOff x="1029624" y="1465581"/>
              <a:chExt cx="1319876" cy="1569660"/>
            </a:xfrm>
          </p:grpSpPr>
          <p:sp>
            <p:nvSpPr>
              <p:cNvPr id="87" name="TextBox 86">
                <a:extLst>
                  <a:ext uri="{FF2B5EF4-FFF2-40B4-BE49-F238E27FC236}">
                    <a16:creationId xmlns:a16="http://schemas.microsoft.com/office/drawing/2014/main" id="{7A1C6CF2-0501-4644-871F-A076EDDCC035}"/>
                  </a:ext>
                </a:extLst>
              </p:cNvPr>
              <p:cNvSpPr txBox="1"/>
              <p:nvPr/>
            </p:nvSpPr>
            <p:spPr>
              <a:xfrm>
                <a:off x="1029624" y="1465581"/>
                <a:ext cx="1027776" cy="1569660"/>
              </a:xfrm>
              <a:prstGeom prst="rect">
                <a:avLst/>
              </a:prstGeom>
              <a:noFill/>
            </p:spPr>
            <p:txBody>
              <a:bodyPr wrap="square" rtlCol="0">
                <a:spAutoFit/>
              </a:bodyPr>
              <a:lstStyle/>
              <a:p>
                <a:r>
                  <a:rPr lang="en-US" sz="9600" dirty="0">
                    <a:solidFill>
                      <a:srgbClr val="FFCD68"/>
                    </a:solidFill>
                    <a:latin typeface="Roboto Black" panose="02000000000000000000" pitchFamily="2" charset="0"/>
                    <a:ea typeface="Roboto Black" panose="02000000000000000000" pitchFamily="2" charset="0"/>
                  </a:rPr>
                  <a:t>6</a:t>
                </a:r>
                <a:endParaRPr lang="pl-PL" sz="9600" dirty="0">
                  <a:solidFill>
                    <a:srgbClr val="FFCD68"/>
                  </a:solidFill>
                  <a:latin typeface="Roboto Black" panose="02000000000000000000" pitchFamily="2" charset="0"/>
                  <a:ea typeface="Roboto Black" panose="02000000000000000000" pitchFamily="2" charset="0"/>
                </a:endParaRPr>
              </a:p>
            </p:txBody>
          </p:sp>
          <p:sp>
            <p:nvSpPr>
              <p:cNvPr id="88" name="Parallelogram 87">
                <a:extLst>
                  <a:ext uri="{FF2B5EF4-FFF2-40B4-BE49-F238E27FC236}">
                    <a16:creationId xmlns:a16="http://schemas.microsoft.com/office/drawing/2014/main" id="{237DA1B5-65EA-488C-814E-03CB840DAFA1}"/>
                  </a:ext>
                </a:extLst>
              </p:cNvPr>
              <p:cNvSpPr/>
              <p:nvPr/>
            </p:nvSpPr>
            <p:spPr>
              <a:xfrm>
                <a:off x="1875372" y="1765300"/>
                <a:ext cx="474128" cy="949372"/>
              </a:xfrm>
              <a:prstGeom prst="parallelogram">
                <a:avLst>
                  <a:gd name="adj" fmla="val 48158"/>
                </a:avLst>
              </a:prstGeom>
              <a:solidFill>
                <a:srgbClr val="FF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sp>
          <p:nvSpPr>
            <p:cNvPr id="86" name="TextBox 85">
              <a:extLst>
                <a:ext uri="{FF2B5EF4-FFF2-40B4-BE49-F238E27FC236}">
                  <a16:creationId xmlns:a16="http://schemas.microsoft.com/office/drawing/2014/main" id="{FF89D518-0C96-403C-86E9-D73E6A5D4DA5}"/>
                </a:ext>
              </a:extLst>
            </p:cNvPr>
            <p:cNvSpPr txBox="1"/>
            <p:nvPr/>
          </p:nvSpPr>
          <p:spPr>
            <a:xfrm>
              <a:off x="1923172" y="2550964"/>
              <a:ext cx="2166257" cy="707886"/>
            </a:xfrm>
            <a:prstGeom prst="rect">
              <a:avLst/>
            </a:prstGeom>
            <a:noFill/>
          </p:spPr>
          <p:txBody>
            <a:bodyPr wrap="square" rtlCol="0">
              <a:spAutoFit/>
            </a:bodyPr>
            <a:lstStyle/>
            <a:p>
              <a:pPr eaLnBrk="1" hangingPunct="1">
                <a:defRPr/>
              </a:pPr>
              <a:r>
                <a:rPr lang="en-US" altLang="en-US" sz="2000" b="1" dirty="0"/>
                <a:t>Brainstorm solution</a:t>
              </a:r>
            </a:p>
          </p:txBody>
        </p:sp>
      </p:grpSp>
      <p:grpSp>
        <p:nvGrpSpPr>
          <p:cNvPr id="89" name="Group 88">
            <a:extLst>
              <a:ext uri="{FF2B5EF4-FFF2-40B4-BE49-F238E27FC236}">
                <a16:creationId xmlns:a16="http://schemas.microsoft.com/office/drawing/2014/main" id="{C83DC6A2-DE7B-44EF-8089-CBDB7786EB11}"/>
              </a:ext>
            </a:extLst>
          </p:cNvPr>
          <p:cNvGrpSpPr/>
          <p:nvPr/>
        </p:nvGrpSpPr>
        <p:grpSpPr>
          <a:xfrm>
            <a:off x="4290522" y="4776789"/>
            <a:ext cx="3461586" cy="1569660"/>
            <a:chOff x="4416279" y="1465581"/>
            <a:chExt cx="3461586" cy="1569660"/>
          </a:xfrm>
        </p:grpSpPr>
        <p:grpSp>
          <p:nvGrpSpPr>
            <p:cNvPr id="90" name="Group 89">
              <a:extLst>
                <a:ext uri="{FF2B5EF4-FFF2-40B4-BE49-F238E27FC236}">
                  <a16:creationId xmlns:a16="http://schemas.microsoft.com/office/drawing/2014/main" id="{914A2EB8-B8F1-4467-9251-971EBA53E399}"/>
                </a:ext>
              </a:extLst>
            </p:cNvPr>
            <p:cNvGrpSpPr/>
            <p:nvPr/>
          </p:nvGrpSpPr>
          <p:grpSpPr>
            <a:xfrm>
              <a:off x="4416279" y="1465581"/>
              <a:ext cx="1319876" cy="1569660"/>
              <a:chOff x="1029624" y="1465581"/>
              <a:chExt cx="1319876" cy="1569660"/>
            </a:xfrm>
          </p:grpSpPr>
          <p:sp>
            <p:nvSpPr>
              <p:cNvPr id="92" name="TextBox 91">
                <a:extLst>
                  <a:ext uri="{FF2B5EF4-FFF2-40B4-BE49-F238E27FC236}">
                    <a16:creationId xmlns:a16="http://schemas.microsoft.com/office/drawing/2014/main" id="{6767BA28-84AA-411D-8068-125FC66CABF0}"/>
                  </a:ext>
                </a:extLst>
              </p:cNvPr>
              <p:cNvSpPr txBox="1"/>
              <p:nvPr/>
            </p:nvSpPr>
            <p:spPr>
              <a:xfrm>
                <a:off x="1029624" y="1465581"/>
                <a:ext cx="1027776" cy="1569660"/>
              </a:xfrm>
              <a:prstGeom prst="rect">
                <a:avLst/>
              </a:prstGeom>
              <a:noFill/>
            </p:spPr>
            <p:txBody>
              <a:bodyPr wrap="square" rtlCol="0">
                <a:spAutoFit/>
              </a:bodyPr>
              <a:lstStyle/>
              <a:p>
                <a:r>
                  <a:rPr lang="en-US" sz="9600" dirty="0">
                    <a:solidFill>
                      <a:srgbClr val="FFCD68"/>
                    </a:solidFill>
                    <a:latin typeface="Roboto Black" panose="02000000000000000000" pitchFamily="2" charset="0"/>
                    <a:ea typeface="Roboto Black" panose="02000000000000000000" pitchFamily="2" charset="0"/>
                  </a:rPr>
                  <a:t>7</a:t>
                </a:r>
                <a:endParaRPr lang="pl-PL" sz="9600" dirty="0">
                  <a:solidFill>
                    <a:srgbClr val="FFCD68"/>
                  </a:solidFill>
                  <a:latin typeface="Roboto Black" panose="02000000000000000000" pitchFamily="2" charset="0"/>
                  <a:ea typeface="Roboto Black" panose="02000000000000000000" pitchFamily="2" charset="0"/>
                </a:endParaRPr>
              </a:p>
            </p:txBody>
          </p:sp>
          <p:sp>
            <p:nvSpPr>
              <p:cNvPr id="93" name="Parallelogram 92">
                <a:extLst>
                  <a:ext uri="{FF2B5EF4-FFF2-40B4-BE49-F238E27FC236}">
                    <a16:creationId xmlns:a16="http://schemas.microsoft.com/office/drawing/2014/main" id="{28976994-FC86-4383-B097-0BC4D6A443F0}"/>
                  </a:ext>
                </a:extLst>
              </p:cNvPr>
              <p:cNvSpPr/>
              <p:nvPr/>
            </p:nvSpPr>
            <p:spPr>
              <a:xfrm>
                <a:off x="1875372" y="1765300"/>
                <a:ext cx="474128" cy="949372"/>
              </a:xfrm>
              <a:prstGeom prst="parallelogram">
                <a:avLst>
                  <a:gd name="adj" fmla="val 48158"/>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91" name="TextBox 90">
              <a:extLst>
                <a:ext uri="{FF2B5EF4-FFF2-40B4-BE49-F238E27FC236}">
                  <a16:creationId xmlns:a16="http://schemas.microsoft.com/office/drawing/2014/main" id="{313E4D5F-39A2-4728-8395-DD5B73E0C686}"/>
                </a:ext>
              </a:extLst>
            </p:cNvPr>
            <p:cNvSpPr txBox="1"/>
            <p:nvPr/>
          </p:nvSpPr>
          <p:spPr>
            <a:xfrm>
              <a:off x="5711608" y="2038791"/>
              <a:ext cx="2166257" cy="400110"/>
            </a:xfrm>
            <a:prstGeom prst="rect">
              <a:avLst/>
            </a:prstGeom>
            <a:noFill/>
          </p:spPr>
          <p:txBody>
            <a:bodyPr wrap="square" rtlCol="0">
              <a:spAutoFit/>
            </a:bodyPr>
            <a:lstStyle/>
            <a:p>
              <a:pPr eaLnBrk="1" hangingPunct="1">
                <a:defRPr/>
              </a:pPr>
              <a:r>
                <a:rPr lang="en-US" altLang="en-US" sz="2000" b="1" dirty="0"/>
                <a:t>Try solution</a:t>
              </a:r>
            </a:p>
          </p:txBody>
        </p:sp>
      </p:grpSp>
      <p:grpSp>
        <p:nvGrpSpPr>
          <p:cNvPr id="94" name="Group 93">
            <a:extLst>
              <a:ext uri="{FF2B5EF4-FFF2-40B4-BE49-F238E27FC236}">
                <a16:creationId xmlns:a16="http://schemas.microsoft.com/office/drawing/2014/main" id="{FAAC27E4-45E6-421A-AF25-9528F4496C2D}"/>
              </a:ext>
            </a:extLst>
          </p:cNvPr>
          <p:cNvGrpSpPr/>
          <p:nvPr/>
        </p:nvGrpSpPr>
        <p:grpSpPr>
          <a:xfrm>
            <a:off x="8073393" y="4776789"/>
            <a:ext cx="3496267" cy="1569660"/>
            <a:chOff x="7910747" y="1465581"/>
            <a:chExt cx="3496267" cy="1569660"/>
          </a:xfrm>
        </p:grpSpPr>
        <p:grpSp>
          <p:nvGrpSpPr>
            <p:cNvPr id="95" name="Group 94">
              <a:extLst>
                <a:ext uri="{FF2B5EF4-FFF2-40B4-BE49-F238E27FC236}">
                  <a16:creationId xmlns:a16="http://schemas.microsoft.com/office/drawing/2014/main" id="{98FED35B-52BB-43DD-9E09-BCCA7E8B9C3A}"/>
                </a:ext>
              </a:extLst>
            </p:cNvPr>
            <p:cNvGrpSpPr/>
            <p:nvPr/>
          </p:nvGrpSpPr>
          <p:grpSpPr>
            <a:xfrm>
              <a:off x="7910747" y="1465581"/>
              <a:ext cx="1319876" cy="1569660"/>
              <a:chOff x="1029624" y="1465581"/>
              <a:chExt cx="1319876" cy="1569660"/>
            </a:xfrm>
          </p:grpSpPr>
          <p:sp>
            <p:nvSpPr>
              <p:cNvPr id="97" name="TextBox 96">
                <a:extLst>
                  <a:ext uri="{FF2B5EF4-FFF2-40B4-BE49-F238E27FC236}">
                    <a16:creationId xmlns:a16="http://schemas.microsoft.com/office/drawing/2014/main" id="{D0C0D646-00D0-43DF-A74D-35ED5FE45F2A}"/>
                  </a:ext>
                </a:extLst>
              </p:cNvPr>
              <p:cNvSpPr txBox="1"/>
              <p:nvPr/>
            </p:nvSpPr>
            <p:spPr>
              <a:xfrm>
                <a:off x="1029624" y="1465581"/>
                <a:ext cx="1027776" cy="1569660"/>
              </a:xfrm>
              <a:prstGeom prst="rect">
                <a:avLst/>
              </a:prstGeom>
              <a:noFill/>
            </p:spPr>
            <p:txBody>
              <a:bodyPr wrap="square" rtlCol="0">
                <a:spAutoFit/>
              </a:bodyPr>
              <a:lstStyle/>
              <a:p>
                <a:r>
                  <a:rPr lang="en-US" sz="9600" dirty="0">
                    <a:solidFill>
                      <a:srgbClr val="FFCD68"/>
                    </a:solidFill>
                    <a:latin typeface="Roboto Black" panose="02000000000000000000" pitchFamily="2" charset="0"/>
                    <a:ea typeface="Roboto Black" panose="02000000000000000000" pitchFamily="2" charset="0"/>
                  </a:rPr>
                  <a:t>8</a:t>
                </a:r>
                <a:endParaRPr lang="pl-PL" sz="9600" dirty="0">
                  <a:solidFill>
                    <a:srgbClr val="FFCD68"/>
                  </a:solidFill>
                  <a:latin typeface="Roboto Black" panose="02000000000000000000" pitchFamily="2" charset="0"/>
                  <a:ea typeface="Roboto Black" panose="02000000000000000000" pitchFamily="2" charset="0"/>
                </a:endParaRPr>
              </a:p>
            </p:txBody>
          </p:sp>
          <p:sp>
            <p:nvSpPr>
              <p:cNvPr id="98" name="Parallelogram 97">
                <a:extLst>
                  <a:ext uri="{FF2B5EF4-FFF2-40B4-BE49-F238E27FC236}">
                    <a16:creationId xmlns:a16="http://schemas.microsoft.com/office/drawing/2014/main" id="{ED32C512-C3F3-4FED-91CE-85C7C5E3A961}"/>
                  </a:ext>
                </a:extLst>
              </p:cNvPr>
              <p:cNvSpPr/>
              <p:nvPr/>
            </p:nvSpPr>
            <p:spPr>
              <a:xfrm>
                <a:off x="1875372" y="1765300"/>
                <a:ext cx="474128" cy="949372"/>
              </a:xfrm>
              <a:prstGeom prst="parallelogram">
                <a:avLst>
                  <a:gd name="adj" fmla="val 48158"/>
                </a:avLst>
              </a:prstGeom>
              <a:solidFill>
                <a:srgbClr val="F0F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sp>
          <p:nvSpPr>
            <p:cNvPr id="96" name="TextBox 95">
              <a:extLst>
                <a:ext uri="{FF2B5EF4-FFF2-40B4-BE49-F238E27FC236}">
                  <a16:creationId xmlns:a16="http://schemas.microsoft.com/office/drawing/2014/main" id="{944D6181-7C46-4C50-93C6-FD92DFA36245}"/>
                </a:ext>
              </a:extLst>
            </p:cNvPr>
            <p:cNvSpPr txBox="1"/>
            <p:nvPr/>
          </p:nvSpPr>
          <p:spPr>
            <a:xfrm>
              <a:off x="9240757" y="1601721"/>
              <a:ext cx="2166257" cy="1323439"/>
            </a:xfrm>
            <a:prstGeom prst="rect">
              <a:avLst/>
            </a:prstGeom>
            <a:noFill/>
          </p:spPr>
          <p:txBody>
            <a:bodyPr wrap="square" rtlCol="0">
              <a:spAutoFit/>
            </a:bodyPr>
            <a:lstStyle/>
            <a:p>
              <a:pPr eaLnBrk="1" hangingPunct="1">
                <a:defRPr/>
              </a:pPr>
              <a:r>
                <a:rPr lang="en-US" altLang="en-US" sz="2000" b="1" dirty="0"/>
                <a:t>Try another if 1st solution doesn't work. Keep going to until resolve</a:t>
              </a:r>
            </a:p>
          </p:txBody>
        </p:sp>
      </p:grpSp>
      <p:sp>
        <p:nvSpPr>
          <p:cNvPr id="99" name="Rectangle 98">
            <a:extLst>
              <a:ext uri="{FF2B5EF4-FFF2-40B4-BE49-F238E27FC236}">
                <a16:creationId xmlns:a16="http://schemas.microsoft.com/office/drawing/2014/main" id="{664A7FEE-E5E7-4CFD-A54D-82C40D78A092}"/>
              </a:ext>
            </a:extLst>
          </p:cNvPr>
          <p:cNvSpPr/>
          <p:nvPr/>
        </p:nvSpPr>
        <p:spPr>
          <a:xfrm>
            <a:off x="224675" y="4558649"/>
            <a:ext cx="3932070" cy="2032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00" name="Rectangle 99">
            <a:extLst>
              <a:ext uri="{FF2B5EF4-FFF2-40B4-BE49-F238E27FC236}">
                <a16:creationId xmlns:a16="http://schemas.microsoft.com/office/drawing/2014/main" id="{CE095E7D-A4E6-496A-9EC0-81C09FEE3E51}"/>
              </a:ext>
            </a:extLst>
          </p:cNvPr>
          <p:cNvSpPr/>
          <p:nvPr/>
        </p:nvSpPr>
        <p:spPr>
          <a:xfrm>
            <a:off x="4171241" y="4523056"/>
            <a:ext cx="3932070" cy="2032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1" name="Rectangle 100">
            <a:extLst>
              <a:ext uri="{FF2B5EF4-FFF2-40B4-BE49-F238E27FC236}">
                <a16:creationId xmlns:a16="http://schemas.microsoft.com/office/drawing/2014/main" id="{BC567122-57BA-4B0A-85BB-A81758DCB7D7}"/>
              </a:ext>
            </a:extLst>
          </p:cNvPr>
          <p:cNvSpPr/>
          <p:nvPr/>
        </p:nvSpPr>
        <p:spPr>
          <a:xfrm>
            <a:off x="8136785" y="4655720"/>
            <a:ext cx="3932070" cy="2032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2" name="TextBox 101">
            <a:extLst>
              <a:ext uri="{FF2B5EF4-FFF2-40B4-BE49-F238E27FC236}">
                <a16:creationId xmlns:a16="http://schemas.microsoft.com/office/drawing/2014/main" id="{2111AF3E-59EB-4F54-B4A8-BB2BED8C7D2F}"/>
              </a:ext>
            </a:extLst>
          </p:cNvPr>
          <p:cNvSpPr txBox="1"/>
          <p:nvPr/>
        </p:nvSpPr>
        <p:spPr>
          <a:xfrm>
            <a:off x="1219884" y="131082"/>
            <a:ext cx="9834784" cy="1015663"/>
          </a:xfrm>
          <a:prstGeom prst="rect">
            <a:avLst/>
          </a:prstGeom>
          <a:noFill/>
        </p:spPr>
        <p:txBody>
          <a:bodyPr wrap="square" rtlCol="0">
            <a:spAutoFit/>
          </a:bodyPr>
          <a:lstStyle/>
          <a:p>
            <a:r>
              <a:rPr lang="en-US" sz="6000" dirty="0">
                <a:solidFill>
                  <a:srgbClr val="FFCD68"/>
                </a:solidFill>
                <a:latin typeface="Berlin Sans FB Demi" panose="020E0802020502020306" pitchFamily="34" charset="0"/>
                <a:cs typeface="Aharoni" panose="02010803020104030203" pitchFamily="2" charset="-79"/>
              </a:rPr>
              <a:t>8 Steps of Conflict Resolution</a:t>
            </a:r>
          </a:p>
        </p:txBody>
      </p:sp>
      <p:grpSp>
        <p:nvGrpSpPr>
          <p:cNvPr id="109" name="Group 108">
            <a:extLst>
              <a:ext uri="{FF2B5EF4-FFF2-40B4-BE49-F238E27FC236}">
                <a16:creationId xmlns:a16="http://schemas.microsoft.com/office/drawing/2014/main" id="{E0FCB5E3-B100-47FD-BBCC-725F50639F56}"/>
              </a:ext>
            </a:extLst>
          </p:cNvPr>
          <p:cNvGrpSpPr/>
          <p:nvPr/>
        </p:nvGrpSpPr>
        <p:grpSpPr>
          <a:xfrm>
            <a:off x="3594652" y="6402426"/>
            <a:ext cx="5002696" cy="290515"/>
            <a:chOff x="1093304" y="3138485"/>
            <a:chExt cx="5002696" cy="290515"/>
          </a:xfrm>
        </p:grpSpPr>
        <p:sp>
          <p:nvSpPr>
            <p:cNvPr id="110" name="Rectangle: Rounded Corners 109">
              <a:extLst>
                <a:ext uri="{FF2B5EF4-FFF2-40B4-BE49-F238E27FC236}">
                  <a16:creationId xmlns:a16="http://schemas.microsoft.com/office/drawing/2014/main" id="{14376CED-9644-4A4E-B070-2A10934C7B70}"/>
                </a:ext>
              </a:extLst>
            </p:cNvPr>
            <p:cNvSpPr/>
            <p:nvPr/>
          </p:nvSpPr>
          <p:spPr>
            <a:xfrm>
              <a:off x="1093304" y="3138486"/>
              <a:ext cx="5002696" cy="290513"/>
            </a:xfrm>
            <a:prstGeom prst="roundRect">
              <a:avLst>
                <a:gd name="adj" fmla="val 50000"/>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Rounded Corners 110">
              <a:extLst>
                <a:ext uri="{FF2B5EF4-FFF2-40B4-BE49-F238E27FC236}">
                  <a16:creationId xmlns:a16="http://schemas.microsoft.com/office/drawing/2014/main" id="{0A4ED4F8-C9E6-40AA-9EB4-297D946C1416}"/>
                </a:ext>
              </a:extLst>
            </p:cNvPr>
            <p:cNvSpPr/>
            <p:nvPr/>
          </p:nvSpPr>
          <p:spPr>
            <a:xfrm>
              <a:off x="1093304" y="3138485"/>
              <a:ext cx="2882347" cy="290515"/>
            </a:xfrm>
            <a:prstGeom prst="roundRect">
              <a:avLst>
                <a:gd name="adj" fmla="val 50000"/>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552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7000"/>
                                  </p:iterate>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par>
                                <p:cTn id="8" presetID="22" presetClass="entr" presetSubtype="8"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wipe(left)">
                                      <p:cBhvr>
                                        <p:cTn id="10" dur="500"/>
                                        <p:tgtEl>
                                          <p:spTgt spid="10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500"/>
                                        <p:tgtEl>
                                          <p:spTgt spid="7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500"/>
                                        <p:tgtEl>
                                          <p:spTgt spid="7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9"/>
                                        </p:tgtEl>
                                        <p:attrNameLst>
                                          <p:attrName>style.visibility</p:attrName>
                                        </p:attrNameLst>
                                      </p:cBhvr>
                                      <p:to>
                                        <p:strVal val="visible"/>
                                      </p:to>
                                    </p:set>
                                    <p:animEffect transition="in" filter="fade">
                                      <p:cBhvr>
                                        <p:cTn id="40" dur="500"/>
                                        <p:tgtEl>
                                          <p:spTgt spid="9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1"/>
                                        </p:tgtEl>
                                        <p:attrNameLst>
                                          <p:attrName>style.visibility</p:attrName>
                                        </p:attrNameLst>
                                      </p:cBhvr>
                                      <p:to>
                                        <p:strVal val="visible"/>
                                      </p:to>
                                    </p:set>
                                    <p:animEffect transition="in" filter="fade">
                                      <p:cBhvr>
                                        <p:cTn id="5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4" grpId="0" animBg="1"/>
      <p:bldP spid="75" grpId="0" animBg="1"/>
      <p:bldP spid="76" grpId="0" animBg="1"/>
      <p:bldP spid="77" grpId="0" animBg="1"/>
      <p:bldP spid="99" grpId="0" animBg="1"/>
      <p:bldP spid="100" grpId="0" animBg="1"/>
      <p:bldP spid="101" grpId="0" animBg="1"/>
      <p:bldP spid="10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D46CA5CA-8722-4389-BE26-A8E6761FC3CA}"/>
              </a:ext>
            </a:extLst>
          </p:cNvPr>
          <p:cNvSpPr/>
          <p:nvPr/>
        </p:nvSpPr>
        <p:spPr>
          <a:xfrm flipH="1">
            <a:off x="5957091" y="-413049"/>
            <a:ext cx="9453971" cy="8132195"/>
          </a:xfrm>
          <a:prstGeom prst="ellipse">
            <a:avLst/>
          </a:prstGeom>
          <a:gradFill flip="none" rotWithShape="1">
            <a:gsLst>
              <a:gs pos="43000">
                <a:srgbClr val="51DA9B">
                  <a:alpha val="50000"/>
                </a:srgbClr>
              </a:gs>
              <a:gs pos="70000">
                <a:srgbClr val="FFEF88">
                  <a:alpha val="5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toy, vector graphics, doll&#10;&#10;Description automatically generated">
            <a:extLst>
              <a:ext uri="{FF2B5EF4-FFF2-40B4-BE49-F238E27FC236}">
                <a16:creationId xmlns:a16="http://schemas.microsoft.com/office/drawing/2014/main" id="{414B1C53-3BA5-4CCF-8E7A-B6297026B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8400" y="640080"/>
            <a:ext cx="4039620" cy="5791200"/>
          </a:xfrm>
          <a:prstGeom prst="rect">
            <a:avLst/>
          </a:prstGeom>
        </p:spPr>
      </p:pic>
      <p:sp>
        <p:nvSpPr>
          <p:cNvPr id="7" name="TextBox 6">
            <a:extLst>
              <a:ext uri="{FF2B5EF4-FFF2-40B4-BE49-F238E27FC236}">
                <a16:creationId xmlns:a16="http://schemas.microsoft.com/office/drawing/2014/main" id="{372E4D63-53F8-4386-8EFF-2D9E6F72968D}"/>
              </a:ext>
            </a:extLst>
          </p:cNvPr>
          <p:cNvSpPr txBox="1"/>
          <p:nvPr/>
        </p:nvSpPr>
        <p:spPr>
          <a:xfrm>
            <a:off x="42316" y="1273522"/>
            <a:ext cx="6053684" cy="4524315"/>
          </a:xfrm>
          <a:prstGeom prst="rect">
            <a:avLst/>
          </a:prstGeom>
          <a:noFill/>
        </p:spPr>
        <p:txBody>
          <a:bodyPr wrap="square">
            <a:spAutoFit/>
          </a:bodyPr>
          <a:lstStyle/>
          <a:p>
            <a:pPr marL="457200" indent="-457200">
              <a:buFont typeface="Arial" panose="020B0604020202020204" pitchFamily="34" charset="0"/>
              <a:buChar char="•"/>
            </a:pPr>
            <a:r>
              <a:rPr lang="en-US" altLang="en-US" sz="3200" dirty="0"/>
              <a:t>Each group will create an outline lesson plan based on the given topic, objective,  number of students and time to teach. </a:t>
            </a:r>
          </a:p>
          <a:p>
            <a:endParaRPr lang="en-US" altLang="en-US" sz="3200" dirty="0"/>
          </a:p>
          <a:p>
            <a:pPr marL="457200" indent="-457200">
              <a:buFont typeface="Arial" panose="020B0604020202020204" pitchFamily="34" charset="0"/>
              <a:buChar char="•"/>
            </a:pPr>
            <a:r>
              <a:rPr lang="en-US" altLang="en-US" sz="3200" dirty="0"/>
              <a:t>In your lesson plan, discuss how you are going to teach and if necessary what materials needed for the lesson.</a:t>
            </a:r>
          </a:p>
        </p:txBody>
      </p:sp>
      <p:grpSp>
        <p:nvGrpSpPr>
          <p:cNvPr id="8" name="Group 7">
            <a:extLst>
              <a:ext uri="{FF2B5EF4-FFF2-40B4-BE49-F238E27FC236}">
                <a16:creationId xmlns:a16="http://schemas.microsoft.com/office/drawing/2014/main" id="{1BB2A980-F71B-400E-8D6F-741F0094A8FF}"/>
              </a:ext>
            </a:extLst>
          </p:cNvPr>
          <p:cNvGrpSpPr/>
          <p:nvPr/>
        </p:nvGrpSpPr>
        <p:grpSpPr>
          <a:xfrm>
            <a:off x="1093304" y="6324598"/>
            <a:ext cx="5002696" cy="290515"/>
            <a:chOff x="1093304" y="3138485"/>
            <a:chExt cx="5002696" cy="290515"/>
          </a:xfrm>
        </p:grpSpPr>
        <p:sp>
          <p:nvSpPr>
            <p:cNvPr id="9" name="Rectangle: Rounded Corners 8">
              <a:extLst>
                <a:ext uri="{FF2B5EF4-FFF2-40B4-BE49-F238E27FC236}">
                  <a16:creationId xmlns:a16="http://schemas.microsoft.com/office/drawing/2014/main" id="{EF879780-3474-4B98-85EB-D4B760A23C19}"/>
                </a:ext>
              </a:extLst>
            </p:cNvPr>
            <p:cNvSpPr/>
            <p:nvPr/>
          </p:nvSpPr>
          <p:spPr>
            <a:xfrm>
              <a:off x="1093304" y="3138486"/>
              <a:ext cx="5002696" cy="290513"/>
            </a:xfrm>
            <a:prstGeom prst="roundRect">
              <a:avLst>
                <a:gd name="adj" fmla="val 50000"/>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1356BAF-D779-4052-8DB7-15F400010DF2}"/>
                </a:ext>
              </a:extLst>
            </p:cNvPr>
            <p:cNvSpPr/>
            <p:nvPr/>
          </p:nvSpPr>
          <p:spPr>
            <a:xfrm>
              <a:off x="1093304" y="3138485"/>
              <a:ext cx="2882347" cy="290515"/>
            </a:xfrm>
            <a:prstGeom prst="roundRect">
              <a:avLst>
                <a:gd name="adj" fmla="val 50000"/>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DE9D0614-D189-48DB-BDBB-7211DC2A2E8C}"/>
              </a:ext>
            </a:extLst>
          </p:cNvPr>
          <p:cNvSpPr txBox="1"/>
          <p:nvPr/>
        </p:nvSpPr>
        <p:spPr>
          <a:xfrm>
            <a:off x="362356" y="0"/>
            <a:ext cx="9299804" cy="1015663"/>
          </a:xfrm>
          <a:prstGeom prst="rect">
            <a:avLst/>
          </a:prstGeom>
          <a:noFill/>
        </p:spPr>
        <p:txBody>
          <a:bodyPr wrap="square" rtlCol="0">
            <a:spAutoFit/>
          </a:bodyPr>
          <a:lstStyle/>
          <a:p>
            <a:r>
              <a:rPr lang="en-US" sz="6000" dirty="0">
                <a:solidFill>
                  <a:srgbClr val="FFCD68"/>
                </a:solidFill>
                <a:latin typeface="Berlin Sans FB Demi" panose="020E0802020502020306" pitchFamily="34" charset="0"/>
                <a:cs typeface="Aharoni" panose="02010803020104030203" pitchFamily="2" charset="-79"/>
              </a:rPr>
              <a:t>Group Activity!!!!</a:t>
            </a:r>
          </a:p>
        </p:txBody>
      </p:sp>
    </p:spTree>
    <p:extLst>
      <p:ext uri="{BB962C8B-B14F-4D97-AF65-F5344CB8AC3E}">
        <p14:creationId xmlns:p14="http://schemas.microsoft.com/office/powerpoint/2010/main" val="162472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7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B98956-E7A1-4DBD-8C5B-1EA96E511692}"/>
              </a:ext>
            </a:extLst>
          </p:cNvPr>
          <p:cNvGrpSpPr/>
          <p:nvPr/>
        </p:nvGrpSpPr>
        <p:grpSpPr>
          <a:xfrm>
            <a:off x="5677535" y="7048499"/>
            <a:ext cx="2624667" cy="504825"/>
            <a:chOff x="0" y="0"/>
            <a:chExt cx="12192000" cy="6858000"/>
          </a:xfrm>
        </p:grpSpPr>
        <p:sp>
          <p:nvSpPr>
            <p:cNvPr id="5" name="Rectangle 4">
              <a:extLst>
                <a:ext uri="{FF2B5EF4-FFF2-40B4-BE49-F238E27FC236}">
                  <a16:creationId xmlns:a16="http://schemas.microsoft.com/office/drawing/2014/main" id="{1BDED288-EBAD-49F9-B3B3-DA1ACCB32183}"/>
                </a:ext>
              </a:extLst>
            </p:cNvPr>
            <p:cNvSpPr/>
            <p:nvPr/>
          </p:nvSpPr>
          <p:spPr>
            <a:xfrm>
              <a:off x="0" y="3"/>
              <a:ext cx="2438400" cy="6857997"/>
            </a:xfrm>
            <a:prstGeom prst="rect">
              <a:avLst/>
            </a:prstGeom>
            <a:solidFill>
              <a:srgbClr val="FF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36A37D4-98F7-46D8-A261-4F4AAC4A096E}"/>
                </a:ext>
              </a:extLst>
            </p:cNvPr>
            <p:cNvSpPr/>
            <p:nvPr/>
          </p:nvSpPr>
          <p:spPr>
            <a:xfrm>
              <a:off x="2438400" y="3"/>
              <a:ext cx="2438400" cy="6857997"/>
            </a:xfrm>
            <a:prstGeom prst="rect">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493642-9C42-440B-A858-945DB8706A12}"/>
                </a:ext>
              </a:extLst>
            </p:cNvPr>
            <p:cNvSpPr/>
            <p:nvPr/>
          </p:nvSpPr>
          <p:spPr>
            <a:xfrm>
              <a:off x="4876800" y="2"/>
              <a:ext cx="2438400" cy="6857997"/>
            </a:xfrm>
            <a:prstGeom prst="rect">
              <a:avLst/>
            </a:prstGeom>
            <a:solidFill>
              <a:srgbClr val="F0F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2BDC42-CF92-4709-AE71-2770CBC833F8}"/>
                </a:ext>
              </a:extLst>
            </p:cNvPr>
            <p:cNvSpPr/>
            <p:nvPr/>
          </p:nvSpPr>
          <p:spPr>
            <a:xfrm>
              <a:off x="7315200" y="0"/>
              <a:ext cx="2438400" cy="6857997"/>
            </a:xfrm>
            <a:prstGeom prst="rect">
              <a:avLst/>
            </a:prstGeom>
            <a:solidFill>
              <a:srgbClr val="8FE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8C4FA69-6994-4D0E-9616-DD96979FCE90}"/>
                </a:ext>
              </a:extLst>
            </p:cNvPr>
            <p:cNvSpPr/>
            <p:nvPr/>
          </p:nvSpPr>
          <p:spPr>
            <a:xfrm>
              <a:off x="9753600" y="0"/>
              <a:ext cx="2438400" cy="6857997"/>
            </a:xfrm>
            <a:prstGeom prst="rect">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BD305296-1816-4795-9193-008C2362B579}"/>
              </a:ext>
            </a:extLst>
          </p:cNvPr>
          <p:cNvGrpSpPr/>
          <p:nvPr/>
        </p:nvGrpSpPr>
        <p:grpSpPr>
          <a:xfrm>
            <a:off x="6572060" y="345668"/>
            <a:ext cx="9230138" cy="6166662"/>
            <a:chOff x="-954893" y="347870"/>
            <a:chExt cx="6772312" cy="6370983"/>
          </a:xfrm>
          <a:blipFill>
            <a:blip r:embed="rId2"/>
            <a:stretch>
              <a:fillRect/>
            </a:stretch>
          </a:blipFill>
        </p:grpSpPr>
        <p:sp>
          <p:nvSpPr>
            <p:cNvPr id="14" name="Rectangle: Rounded Corners 13">
              <a:extLst>
                <a:ext uri="{FF2B5EF4-FFF2-40B4-BE49-F238E27FC236}">
                  <a16:creationId xmlns:a16="http://schemas.microsoft.com/office/drawing/2014/main" id="{4AC9690D-17AB-4AC3-85D9-3A091A9FA6A1}"/>
                </a:ext>
              </a:extLst>
            </p:cNvPr>
            <p:cNvSpPr/>
            <p:nvPr/>
          </p:nvSpPr>
          <p:spPr>
            <a:xfrm>
              <a:off x="-815009" y="347870"/>
              <a:ext cx="6632428" cy="1769164"/>
            </a:xfrm>
            <a:prstGeom prst="roundRect">
              <a:avLst>
                <a:gd name="adj" fmla="val 4433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237A0853-7F27-4BDF-95F9-8E24C88B062F}"/>
                </a:ext>
              </a:extLst>
            </p:cNvPr>
            <p:cNvSpPr/>
            <p:nvPr/>
          </p:nvSpPr>
          <p:spPr>
            <a:xfrm>
              <a:off x="-815009" y="2325757"/>
              <a:ext cx="6632428" cy="1103243"/>
            </a:xfrm>
            <a:prstGeom prst="roundRect">
              <a:avLst>
                <a:gd name="adj" fmla="val 4433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8EEB0DBB-6AD8-4AC8-A59B-28135BABD820}"/>
                </a:ext>
              </a:extLst>
            </p:cNvPr>
            <p:cNvSpPr/>
            <p:nvPr/>
          </p:nvSpPr>
          <p:spPr>
            <a:xfrm>
              <a:off x="-815009" y="3637723"/>
              <a:ext cx="6632428" cy="1103243"/>
            </a:xfrm>
            <a:prstGeom prst="roundRect">
              <a:avLst>
                <a:gd name="adj" fmla="val 4433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02F38F3-3F4F-444A-91E6-F2094C0AD48B}"/>
                </a:ext>
              </a:extLst>
            </p:cNvPr>
            <p:cNvSpPr/>
            <p:nvPr/>
          </p:nvSpPr>
          <p:spPr>
            <a:xfrm>
              <a:off x="-954893" y="4949689"/>
              <a:ext cx="6632428" cy="1769164"/>
            </a:xfrm>
            <a:prstGeom prst="roundRect">
              <a:avLst>
                <a:gd name="adj" fmla="val 4433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0B01CAE1-0117-4B42-8B76-9995AD1CA9B4}"/>
              </a:ext>
            </a:extLst>
          </p:cNvPr>
          <p:cNvGrpSpPr/>
          <p:nvPr/>
        </p:nvGrpSpPr>
        <p:grpSpPr>
          <a:xfrm>
            <a:off x="154211" y="300851"/>
            <a:ext cx="6573190" cy="4832092"/>
            <a:chOff x="154211" y="3564746"/>
            <a:chExt cx="6573190" cy="4832092"/>
          </a:xfrm>
        </p:grpSpPr>
        <p:sp>
          <p:nvSpPr>
            <p:cNvPr id="28" name="TextBox 27">
              <a:extLst>
                <a:ext uri="{FF2B5EF4-FFF2-40B4-BE49-F238E27FC236}">
                  <a16:creationId xmlns:a16="http://schemas.microsoft.com/office/drawing/2014/main" id="{1B38595D-61F4-4D92-8DA6-72CC7F561570}"/>
                </a:ext>
              </a:extLst>
            </p:cNvPr>
            <p:cNvSpPr txBox="1"/>
            <p:nvPr/>
          </p:nvSpPr>
          <p:spPr>
            <a:xfrm>
              <a:off x="1087862" y="3564746"/>
              <a:ext cx="5639539" cy="4832092"/>
            </a:xfrm>
            <a:prstGeom prst="rect">
              <a:avLst/>
            </a:prstGeom>
            <a:noFill/>
          </p:spPr>
          <p:txBody>
            <a:bodyPr wrap="square">
              <a:spAutoFit/>
            </a:bodyPr>
            <a:lstStyle/>
            <a:p>
              <a:pPr marL="0" indent="0" eaLnBrk="1" hangingPunct="1">
                <a:lnSpc>
                  <a:spcPct val="100000"/>
                </a:lnSpc>
                <a:buFont typeface="Arial" panose="020B0604020202020204" pitchFamily="34" charset="0"/>
                <a:buNone/>
              </a:pPr>
              <a:r>
                <a:rPr lang="en-US" altLang="en-US" sz="4200" b="1" u="sng" dirty="0">
                  <a:solidFill>
                    <a:srgbClr val="8FE88B"/>
                  </a:solidFill>
                </a:rPr>
                <a:t>Recap</a:t>
              </a:r>
              <a:r>
                <a:rPr lang="en-US" altLang="en-US" sz="4200" dirty="0">
                  <a:solidFill>
                    <a:srgbClr val="8FE88B"/>
                  </a:solidFill>
                </a:rPr>
                <a:t>: </a:t>
              </a:r>
            </a:p>
            <a:p>
              <a:pPr marL="0" indent="0" eaLnBrk="1" hangingPunct="1">
                <a:lnSpc>
                  <a:spcPct val="100000"/>
                </a:lnSpc>
                <a:buFont typeface="Arial" panose="020B0604020202020204" pitchFamily="34" charset="0"/>
                <a:buNone/>
              </a:pPr>
              <a:endParaRPr lang="en-US" altLang="en-US" sz="4200" dirty="0">
                <a:solidFill>
                  <a:srgbClr val="8FE88B"/>
                </a:solidFill>
              </a:endParaRPr>
            </a:p>
            <a:p>
              <a:pPr marL="457200" indent="-457200" eaLnBrk="1" hangingPunct="1">
                <a:buFont typeface="Arial" panose="020B0604020202020204" pitchFamily="34" charset="0"/>
                <a:buChar char="•"/>
              </a:pPr>
              <a:r>
                <a:rPr lang="en-US" altLang="en-US" sz="3200" dirty="0"/>
                <a:t>Take time to plan out your lesson plan</a:t>
              </a:r>
              <a:endParaRPr lang="en-US" altLang="en-US" sz="4000" dirty="0"/>
            </a:p>
            <a:p>
              <a:pPr marL="457200" indent="-457200" eaLnBrk="1" hangingPunct="1">
                <a:buFont typeface="Arial" panose="020B0604020202020204" pitchFamily="34" charset="0"/>
                <a:buChar char="•"/>
              </a:pPr>
              <a:r>
                <a:rPr lang="en-US" altLang="en-US" sz="3200" dirty="0"/>
                <a:t>Learn and work with your students</a:t>
              </a:r>
            </a:p>
            <a:p>
              <a:pPr marL="457200" indent="-457200" eaLnBrk="1" hangingPunct="1">
                <a:buFont typeface="Arial" panose="020B0604020202020204" pitchFamily="34" charset="0"/>
                <a:buChar char="•"/>
              </a:pPr>
              <a:r>
                <a:rPr lang="en-US" altLang="en-US" sz="3200" dirty="0"/>
                <a:t>Motivate each other</a:t>
              </a:r>
            </a:p>
            <a:p>
              <a:pPr marL="457200" indent="-457200" eaLnBrk="1" hangingPunct="1">
                <a:buFont typeface="Arial" panose="020B0604020202020204" pitchFamily="34" charset="0"/>
                <a:buChar char="•"/>
              </a:pPr>
              <a:r>
                <a:rPr lang="en-US" altLang="en-US" sz="3200" dirty="0"/>
                <a:t>We're teaching the kids for God</a:t>
              </a:r>
            </a:p>
          </p:txBody>
        </p:sp>
        <p:grpSp>
          <p:nvGrpSpPr>
            <p:cNvPr id="3" name="Group 2">
              <a:extLst>
                <a:ext uri="{FF2B5EF4-FFF2-40B4-BE49-F238E27FC236}">
                  <a16:creationId xmlns:a16="http://schemas.microsoft.com/office/drawing/2014/main" id="{41EEE589-491B-4C42-9A67-044DE04A86EF}"/>
                </a:ext>
              </a:extLst>
            </p:cNvPr>
            <p:cNvGrpSpPr/>
            <p:nvPr/>
          </p:nvGrpSpPr>
          <p:grpSpPr>
            <a:xfrm>
              <a:off x="154211" y="3564746"/>
              <a:ext cx="915394" cy="834025"/>
              <a:chOff x="154211" y="3564746"/>
              <a:chExt cx="915394" cy="834025"/>
            </a:xfrm>
          </p:grpSpPr>
          <p:sp>
            <p:nvSpPr>
              <p:cNvPr id="30" name="Oval 29">
                <a:extLst>
                  <a:ext uri="{FF2B5EF4-FFF2-40B4-BE49-F238E27FC236}">
                    <a16:creationId xmlns:a16="http://schemas.microsoft.com/office/drawing/2014/main" id="{9963DC65-CD25-4B5E-9896-8DD8F1B290AA}"/>
                  </a:ext>
                </a:extLst>
              </p:cNvPr>
              <p:cNvSpPr/>
              <p:nvPr/>
            </p:nvSpPr>
            <p:spPr>
              <a:xfrm>
                <a:off x="154211" y="3564746"/>
                <a:ext cx="915394" cy="834025"/>
              </a:xfrm>
              <a:prstGeom prst="ellipse">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hape 5086">
                <a:extLst>
                  <a:ext uri="{FF2B5EF4-FFF2-40B4-BE49-F238E27FC236}">
                    <a16:creationId xmlns:a16="http://schemas.microsoft.com/office/drawing/2014/main" id="{4CF8FAED-F0C7-44BB-9350-92EC8DBAB15B}"/>
                  </a:ext>
                </a:extLst>
              </p:cNvPr>
              <p:cNvSpPr/>
              <p:nvPr/>
            </p:nvSpPr>
            <p:spPr>
              <a:xfrm>
                <a:off x="357918" y="3738232"/>
                <a:ext cx="507979" cy="487054"/>
              </a:xfrm>
              <a:custGeom>
                <a:avLst/>
                <a:gdLst/>
                <a:ahLst/>
                <a:cxnLst/>
                <a:rect l="0" t="0" r="0" b="0"/>
                <a:pathLst>
                  <a:path w="120000" h="120000" extrusionOk="0">
                    <a:moveTo>
                      <a:pt x="44023" y="119662"/>
                    </a:moveTo>
                    <a:lnTo>
                      <a:pt x="44023" y="119662"/>
                    </a:lnTo>
                    <a:cubicBezTo>
                      <a:pt x="40828" y="119662"/>
                      <a:pt x="37988" y="116629"/>
                      <a:pt x="34792" y="113595"/>
                    </a:cubicBezTo>
                    <a:cubicBezTo>
                      <a:pt x="3195" y="74831"/>
                      <a:pt x="3195" y="74831"/>
                      <a:pt x="3195" y="74831"/>
                    </a:cubicBezTo>
                    <a:cubicBezTo>
                      <a:pt x="0" y="68764"/>
                      <a:pt x="0" y="63033"/>
                      <a:pt x="6390" y="60000"/>
                    </a:cubicBezTo>
                    <a:cubicBezTo>
                      <a:pt x="12781" y="53932"/>
                      <a:pt x="18816" y="56629"/>
                      <a:pt x="22011" y="60000"/>
                    </a:cubicBezTo>
                    <a:cubicBezTo>
                      <a:pt x="44023" y="86966"/>
                      <a:pt x="44023" y="86966"/>
                      <a:pt x="44023" y="86966"/>
                    </a:cubicBezTo>
                    <a:cubicBezTo>
                      <a:pt x="94437" y="9101"/>
                      <a:pt x="94437" y="9101"/>
                      <a:pt x="94437" y="9101"/>
                    </a:cubicBezTo>
                    <a:cubicBezTo>
                      <a:pt x="100828" y="3033"/>
                      <a:pt x="106863" y="0"/>
                      <a:pt x="113254" y="3033"/>
                    </a:cubicBezTo>
                    <a:cubicBezTo>
                      <a:pt x="119644" y="6067"/>
                      <a:pt x="119644" y="15168"/>
                      <a:pt x="116449" y="20898"/>
                    </a:cubicBezTo>
                    <a:cubicBezTo>
                      <a:pt x="56804" y="113595"/>
                      <a:pt x="56804" y="113595"/>
                      <a:pt x="56804" y="113595"/>
                    </a:cubicBezTo>
                    <a:cubicBezTo>
                      <a:pt x="53609" y="116629"/>
                      <a:pt x="50414" y="119662"/>
                      <a:pt x="44023" y="119662"/>
                    </a:cubicBezTo>
                  </a:path>
                </a:pathLst>
              </a:custGeom>
              <a:solidFill>
                <a:srgbClr val="FFCD68"/>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pitchFamily="34" charset="0"/>
                  <a:ea typeface="Roboto"/>
                  <a:cs typeface="Calibri" panose="020F0502020204030204" pitchFamily="34" charset="0"/>
                  <a:sym typeface="Roboto"/>
                </a:endParaRPr>
              </a:p>
            </p:txBody>
          </p:sp>
        </p:grpSp>
      </p:grpSp>
      <p:grpSp>
        <p:nvGrpSpPr>
          <p:cNvPr id="2" name="Group 1">
            <a:extLst>
              <a:ext uri="{FF2B5EF4-FFF2-40B4-BE49-F238E27FC236}">
                <a16:creationId xmlns:a16="http://schemas.microsoft.com/office/drawing/2014/main" id="{96F20461-6679-40BB-BA22-7C2A25F80F91}"/>
              </a:ext>
            </a:extLst>
          </p:cNvPr>
          <p:cNvGrpSpPr/>
          <p:nvPr/>
        </p:nvGrpSpPr>
        <p:grpSpPr>
          <a:xfrm>
            <a:off x="609124" y="5241467"/>
            <a:ext cx="5002696" cy="290514"/>
            <a:chOff x="1093304" y="6282159"/>
            <a:chExt cx="5002696" cy="290514"/>
          </a:xfrm>
        </p:grpSpPr>
        <p:sp>
          <p:nvSpPr>
            <p:cNvPr id="36" name="Rectangle: Rounded Corners 35">
              <a:extLst>
                <a:ext uri="{FF2B5EF4-FFF2-40B4-BE49-F238E27FC236}">
                  <a16:creationId xmlns:a16="http://schemas.microsoft.com/office/drawing/2014/main" id="{D4D7A23C-F1DB-477A-B725-2E88A2DA2E68}"/>
                </a:ext>
              </a:extLst>
            </p:cNvPr>
            <p:cNvSpPr/>
            <p:nvPr/>
          </p:nvSpPr>
          <p:spPr>
            <a:xfrm>
              <a:off x="1093304" y="6282159"/>
              <a:ext cx="5002696" cy="290513"/>
            </a:xfrm>
            <a:prstGeom prst="roundRect">
              <a:avLst>
                <a:gd name="adj" fmla="val 50000"/>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70ECF39F-E23F-464E-B01E-6376D28C395D}"/>
                </a:ext>
              </a:extLst>
            </p:cNvPr>
            <p:cNvSpPr/>
            <p:nvPr/>
          </p:nvSpPr>
          <p:spPr>
            <a:xfrm>
              <a:off x="1093304" y="6282159"/>
              <a:ext cx="4060587" cy="290514"/>
            </a:xfrm>
            <a:prstGeom prst="roundRect">
              <a:avLst>
                <a:gd name="adj" fmla="val 50000"/>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224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children in a classroom&#10;&#10;Description automatically generated with medium confidence">
            <a:extLst>
              <a:ext uri="{FF2B5EF4-FFF2-40B4-BE49-F238E27FC236}">
                <a16:creationId xmlns:a16="http://schemas.microsoft.com/office/drawing/2014/main" id="{673EEF89-D0BC-45CE-8766-17CFAC2DEE28}"/>
              </a:ext>
            </a:extLst>
          </p:cNvPr>
          <p:cNvPicPr>
            <a:picLocks noGrp="1" noChangeAspect="1"/>
          </p:cNvPicPr>
          <p:nvPr>
            <p:ph idx="1"/>
          </p:nvPr>
        </p:nvPicPr>
        <p:blipFill rotWithShape="1">
          <a:blip r:embed="rId2">
            <a:alphaModFix/>
            <a:extLst>
              <a:ext uri="{28A0092B-C50C-407E-A947-70E740481C1C}">
                <a14:useLocalDpi xmlns:a14="http://schemas.microsoft.com/office/drawing/2010/main" val="0"/>
              </a:ext>
            </a:extLst>
          </a:blip>
          <a:srcRect t="14440" b="30109"/>
          <a:stretch/>
        </p:blipFill>
        <p:spPr>
          <a:xfrm>
            <a:off x="0" y="3950208"/>
            <a:ext cx="12203380" cy="2907792"/>
          </a:xfrm>
          <a:solidFill>
            <a:schemeClr val="bg1"/>
          </a:solidFill>
        </p:spPr>
      </p:pic>
      <p:grpSp>
        <p:nvGrpSpPr>
          <p:cNvPr id="6" name="Group 5">
            <a:extLst>
              <a:ext uri="{FF2B5EF4-FFF2-40B4-BE49-F238E27FC236}">
                <a16:creationId xmlns:a16="http://schemas.microsoft.com/office/drawing/2014/main" id="{A404357D-F704-4263-8D36-8ED19C712FA2}"/>
              </a:ext>
            </a:extLst>
          </p:cNvPr>
          <p:cNvGrpSpPr/>
          <p:nvPr/>
        </p:nvGrpSpPr>
        <p:grpSpPr>
          <a:xfrm>
            <a:off x="5540375" y="6947915"/>
            <a:ext cx="2624667" cy="504825"/>
            <a:chOff x="0" y="0"/>
            <a:chExt cx="12192000" cy="6858000"/>
          </a:xfrm>
        </p:grpSpPr>
        <p:sp>
          <p:nvSpPr>
            <p:cNvPr id="7" name="Rectangle 6">
              <a:extLst>
                <a:ext uri="{FF2B5EF4-FFF2-40B4-BE49-F238E27FC236}">
                  <a16:creationId xmlns:a16="http://schemas.microsoft.com/office/drawing/2014/main" id="{184DA58B-19A8-43A3-A582-E398CE784936}"/>
                </a:ext>
              </a:extLst>
            </p:cNvPr>
            <p:cNvSpPr/>
            <p:nvPr/>
          </p:nvSpPr>
          <p:spPr>
            <a:xfrm>
              <a:off x="0" y="3"/>
              <a:ext cx="2438400" cy="6857997"/>
            </a:xfrm>
            <a:prstGeom prst="rect">
              <a:avLst/>
            </a:prstGeom>
            <a:solidFill>
              <a:srgbClr val="FF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91BFFD6-0192-441F-8A8F-04606AB98CE4}"/>
                </a:ext>
              </a:extLst>
            </p:cNvPr>
            <p:cNvSpPr/>
            <p:nvPr/>
          </p:nvSpPr>
          <p:spPr>
            <a:xfrm>
              <a:off x="2438400" y="3"/>
              <a:ext cx="2438400" cy="6857997"/>
            </a:xfrm>
            <a:prstGeom prst="rect">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60C7322-FAC7-4CD6-93FB-DAED7FA93D78}"/>
                </a:ext>
              </a:extLst>
            </p:cNvPr>
            <p:cNvSpPr/>
            <p:nvPr/>
          </p:nvSpPr>
          <p:spPr>
            <a:xfrm>
              <a:off x="4876800" y="2"/>
              <a:ext cx="2438400" cy="6857997"/>
            </a:xfrm>
            <a:prstGeom prst="rect">
              <a:avLst/>
            </a:prstGeom>
            <a:solidFill>
              <a:srgbClr val="F0F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A7911D-A1F9-44A0-883C-06CD14FA769A}"/>
                </a:ext>
              </a:extLst>
            </p:cNvPr>
            <p:cNvSpPr/>
            <p:nvPr/>
          </p:nvSpPr>
          <p:spPr>
            <a:xfrm>
              <a:off x="7315200" y="0"/>
              <a:ext cx="2438400" cy="6857997"/>
            </a:xfrm>
            <a:prstGeom prst="rect">
              <a:avLst/>
            </a:prstGeom>
            <a:solidFill>
              <a:srgbClr val="8FE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689EF9-4DD0-49BF-A9DA-F4529373CB0E}"/>
                </a:ext>
              </a:extLst>
            </p:cNvPr>
            <p:cNvSpPr/>
            <p:nvPr/>
          </p:nvSpPr>
          <p:spPr>
            <a:xfrm>
              <a:off x="9753600" y="0"/>
              <a:ext cx="2438400" cy="6857997"/>
            </a:xfrm>
            <a:prstGeom prst="rect">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AD109D89-0609-4FFE-8556-604B8A630E09}"/>
              </a:ext>
            </a:extLst>
          </p:cNvPr>
          <p:cNvSpPr txBox="1"/>
          <p:nvPr/>
        </p:nvSpPr>
        <p:spPr>
          <a:xfrm>
            <a:off x="362356" y="0"/>
            <a:ext cx="8420100" cy="1015663"/>
          </a:xfrm>
          <a:prstGeom prst="rect">
            <a:avLst/>
          </a:prstGeom>
          <a:noFill/>
        </p:spPr>
        <p:txBody>
          <a:bodyPr wrap="square" rtlCol="0">
            <a:spAutoFit/>
          </a:bodyPr>
          <a:lstStyle/>
          <a:p>
            <a:r>
              <a:rPr lang="en-US" sz="6000" dirty="0">
                <a:solidFill>
                  <a:srgbClr val="FFCD68"/>
                </a:solidFill>
                <a:latin typeface="Berlin Sans FB Demi" panose="020E0802020502020306" pitchFamily="34" charset="0"/>
                <a:cs typeface="Aharoni" panose="02010803020104030203" pitchFamily="2" charset="-79"/>
              </a:rPr>
              <a:t>QUESTION…</a:t>
            </a:r>
          </a:p>
        </p:txBody>
      </p:sp>
      <p:grpSp>
        <p:nvGrpSpPr>
          <p:cNvPr id="19" name="Group 18">
            <a:extLst>
              <a:ext uri="{FF2B5EF4-FFF2-40B4-BE49-F238E27FC236}">
                <a16:creationId xmlns:a16="http://schemas.microsoft.com/office/drawing/2014/main" id="{506BECA2-6CEF-4D49-AD94-FFD56099A8C1}"/>
              </a:ext>
            </a:extLst>
          </p:cNvPr>
          <p:cNvGrpSpPr/>
          <p:nvPr/>
        </p:nvGrpSpPr>
        <p:grpSpPr>
          <a:xfrm>
            <a:off x="0" y="1042416"/>
            <a:ext cx="12203380" cy="2907792"/>
            <a:chOff x="0" y="1042416"/>
            <a:chExt cx="12203380" cy="2907792"/>
          </a:xfrm>
        </p:grpSpPr>
        <p:pic>
          <p:nvPicPr>
            <p:cNvPr id="13" name="Picture 12" descr="A group of people posing for a photo&#10;&#10;Description automatically generated with low confidence">
              <a:extLst>
                <a:ext uri="{FF2B5EF4-FFF2-40B4-BE49-F238E27FC236}">
                  <a16:creationId xmlns:a16="http://schemas.microsoft.com/office/drawing/2014/main" id="{57C0DD34-79B4-45DF-9CF8-CB9C3D274502}"/>
                </a:ext>
              </a:extLst>
            </p:cNvPr>
            <p:cNvPicPr>
              <a:picLocks noChangeAspect="1"/>
            </p:cNvPicPr>
            <p:nvPr/>
          </p:nvPicPr>
          <p:blipFill rotWithShape="1">
            <a:blip r:embed="rId3">
              <a:extLst>
                <a:ext uri="{28A0092B-C50C-407E-A947-70E740481C1C}">
                  <a14:useLocalDpi xmlns:a14="http://schemas.microsoft.com/office/drawing/2010/main" val="0"/>
                </a:ext>
              </a:extLst>
            </a:blip>
            <a:srcRect t="43562" b="12201"/>
            <a:stretch/>
          </p:blipFill>
          <p:spPr>
            <a:xfrm>
              <a:off x="0" y="1042416"/>
              <a:ext cx="12203380" cy="2907792"/>
            </a:xfrm>
            <a:prstGeom prst="rect">
              <a:avLst/>
            </a:prstGeom>
          </p:spPr>
        </p:pic>
        <p:sp>
          <p:nvSpPr>
            <p:cNvPr id="17" name="Rectangle 16">
              <a:extLst>
                <a:ext uri="{FF2B5EF4-FFF2-40B4-BE49-F238E27FC236}">
                  <a16:creationId xmlns:a16="http://schemas.microsoft.com/office/drawing/2014/main" id="{9EC1D9C0-EF98-457A-95FA-23393C49CBF9}"/>
                </a:ext>
              </a:extLst>
            </p:cNvPr>
            <p:cNvSpPr/>
            <p:nvPr/>
          </p:nvSpPr>
          <p:spPr>
            <a:xfrm>
              <a:off x="0" y="1042416"/>
              <a:ext cx="12203380" cy="2907792"/>
            </a:xfrm>
            <a:prstGeom prst="rect">
              <a:avLst/>
            </a:prstGeom>
            <a:solidFill>
              <a:srgbClr val="51DA9B">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800" dirty="0">
                  <a:latin typeface="Berlin Sans FB Demi" panose="020E0802020502020306" pitchFamily="34" charset="0"/>
                </a:rPr>
                <a:t>Who is your favorite teacher in school or in TNTT? Why?</a:t>
              </a:r>
            </a:p>
          </p:txBody>
        </p:sp>
      </p:grpSp>
      <p:sp>
        <p:nvSpPr>
          <p:cNvPr id="18" name="Rectangle 17">
            <a:extLst>
              <a:ext uri="{FF2B5EF4-FFF2-40B4-BE49-F238E27FC236}">
                <a16:creationId xmlns:a16="http://schemas.microsoft.com/office/drawing/2014/main" id="{DF399EBD-5903-422F-A8A4-D94F2AB741CB}"/>
              </a:ext>
            </a:extLst>
          </p:cNvPr>
          <p:cNvSpPr/>
          <p:nvPr/>
        </p:nvSpPr>
        <p:spPr>
          <a:xfrm>
            <a:off x="0" y="3950208"/>
            <a:ext cx="12203380" cy="2907792"/>
          </a:xfrm>
          <a:prstGeom prst="rect">
            <a:avLst/>
          </a:prstGeom>
          <a:solidFill>
            <a:srgbClr val="F0FFC3">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800" dirty="0">
                <a:solidFill>
                  <a:schemeClr val="tx1"/>
                </a:solidFill>
                <a:latin typeface="Berlin Sans FB Demi" panose="020E0802020502020306" pitchFamily="34" charset="0"/>
              </a:rPr>
              <a:t>Who was NOT your favorite teacher in school or in TNTT? Why?</a:t>
            </a:r>
          </a:p>
        </p:txBody>
      </p:sp>
    </p:spTree>
    <p:extLst>
      <p:ext uri="{BB962C8B-B14F-4D97-AF65-F5344CB8AC3E}">
        <p14:creationId xmlns:p14="http://schemas.microsoft.com/office/powerpoint/2010/main" val="352364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1000" fill="hold"/>
                                        <p:tgtEl>
                                          <p:spTgt spid="19"/>
                                        </p:tgtEl>
                                        <p:attrNameLst>
                                          <p:attrName>ppt_x</p:attrName>
                                        </p:attrNameLst>
                                      </p:cBhvr>
                                      <p:tavLst>
                                        <p:tav tm="0">
                                          <p:val>
                                            <p:strVal val="0-#ppt_w/2"/>
                                          </p:val>
                                        </p:tav>
                                        <p:tav tm="100000">
                                          <p:val>
                                            <p:strVal val="#ppt_x"/>
                                          </p:val>
                                        </p:tav>
                                      </p:tavLst>
                                    </p:anim>
                                    <p:anim calcmode="lin" valueType="num">
                                      <p:cBhvr additive="base">
                                        <p:cTn id="13"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1000" fill="hold"/>
                                        <p:tgtEl>
                                          <p:spTgt spid="18"/>
                                        </p:tgtEl>
                                        <p:attrNameLst>
                                          <p:attrName>ppt_x</p:attrName>
                                        </p:attrNameLst>
                                      </p:cBhvr>
                                      <p:tavLst>
                                        <p:tav tm="0">
                                          <p:val>
                                            <p:strVal val="1+#ppt_w/2"/>
                                          </p:val>
                                        </p:tav>
                                        <p:tav tm="100000">
                                          <p:val>
                                            <p:strVal val="#ppt_x"/>
                                          </p:val>
                                        </p:tav>
                                      </p:tavLst>
                                    </p:anim>
                                    <p:anim calcmode="lin" valueType="num">
                                      <p:cBhvr additive="base">
                                        <p:cTn id="23"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B98956-E7A1-4DBD-8C5B-1EA96E511692}"/>
              </a:ext>
            </a:extLst>
          </p:cNvPr>
          <p:cNvGrpSpPr/>
          <p:nvPr/>
        </p:nvGrpSpPr>
        <p:grpSpPr>
          <a:xfrm>
            <a:off x="5677535" y="7048499"/>
            <a:ext cx="2624667" cy="504825"/>
            <a:chOff x="0" y="0"/>
            <a:chExt cx="12192000" cy="6858000"/>
          </a:xfrm>
        </p:grpSpPr>
        <p:sp>
          <p:nvSpPr>
            <p:cNvPr id="5" name="Rectangle 4">
              <a:extLst>
                <a:ext uri="{FF2B5EF4-FFF2-40B4-BE49-F238E27FC236}">
                  <a16:creationId xmlns:a16="http://schemas.microsoft.com/office/drawing/2014/main" id="{1BDED288-EBAD-49F9-B3B3-DA1ACCB32183}"/>
                </a:ext>
              </a:extLst>
            </p:cNvPr>
            <p:cNvSpPr/>
            <p:nvPr/>
          </p:nvSpPr>
          <p:spPr>
            <a:xfrm>
              <a:off x="0" y="3"/>
              <a:ext cx="2438400" cy="6857997"/>
            </a:xfrm>
            <a:prstGeom prst="rect">
              <a:avLst/>
            </a:prstGeom>
            <a:solidFill>
              <a:srgbClr val="FF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36A37D4-98F7-46D8-A261-4F4AAC4A096E}"/>
                </a:ext>
              </a:extLst>
            </p:cNvPr>
            <p:cNvSpPr/>
            <p:nvPr/>
          </p:nvSpPr>
          <p:spPr>
            <a:xfrm>
              <a:off x="2438400" y="3"/>
              <a:ext cx="2438400" cy="6857997"/>
            </a:xfrm>
            <a:prstGeom prst="rect">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493642-9C42-440B-A858-945DB8706A12}"/>
                </a:ext>
              </a:extLst>
            </p:cNvPr>
            <p:cNvSpPr/>
            <p:nvPr/>
          </p:nvSpPr>
          <p:spPr>
            <a:xfrm>
              <a:off x="4876800" y="2"/>
              <a:ext cx="2438400" cy="6857997"/>
            </a:xfrm>
            <a:prstGeom prst="rect">
              <a:avLst/>
            </a:prstGeom>
            <a:solidFill>
              <a:srgbClr val="F0F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2BDC42-CF92-4709-AE71-2770CBC833F8}"/>
                </a:ext>
              </a:extLst>
            </p:cNvPr>
            <p:cNvSpPr/>
            <p:nvPr/>
          </p:nvSpPr>
          <p:spPr>
            <a:xfrm>
              <a:off x="7315200" y="0"/>
              <a:ext cx="2438400" cy="6857997"/>
            </a:xfrm>
            <a:prstGeom prst="rect">
              <a:avLst/>
            </a:prstGeom>
            <a:solidFill>
              <a:srgbClr val="8FE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8C4FA69-6994-4D0E-9616-DD96979FCE90}"/>
                </a:ext>
              </a:extLst>
            </p:cNvPr>
            <p:cNvSpPr/>
            <p:nvPr/>
          </p:nvSpPr>
          <p:spPr>
            <a:xfrm>
              <a:off x="9753600" y="0"/>
              <a:ext cx="2438400" cy="6857997"/>
            </a:xfrm>
            <a:prstGeom prst="rect">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BD305296-1816-4795-9193-008C2362B579}"/>
              </a:ext>
            </a:extLst>
          </p:cNvPr>
          <p:cNvGrpSpPr/>
          <p:nvPr/>
        </p:nvGrpSpPr>
        <p:grpSpPr>
          <a:xfrm>
            <a:off x="6572060" y="345668"/>
            <a:ext cx="9230138" cy="6166662"/>
            <a:chOff x="-954893" y="347870"/>
            <a:chExt cx="6772312" cy="6370983"/>
          </a:xfrm>
          <a:blipFill>
            <a:blip r:embed="rId2"/>
            <a:stretch>
              <a:fillRect/>
            </a:stretch>
          </a:blipFill>
        </p:grpSpPr>
        <p:sp>
          <p:nvSpPr>
            <p:cNvPr id="14" name="Rectangle: Rounded Corners 13">
              <a:extLst>
                <a:ext uri="{FF2B5EF4-FFF2-40B4-BE49-F238E27FC236}">
                  <a16:creationId xmlns:a16="http://schemas.microsoft.com/office/drawing/2014/main" id="{4AC9690D-17AB-4AC3-85D9-3A091A9FA6A1}"/>
                </a:ext>
              </a:extLst>
            </p:cNvPr>
            <p:cNvSpPr/>
            <p:nvPr/>
          </p:nvSpPr>
          <p:spPr>
            <a:xfrm>
              <a:off x="-815009" y="347870"/>
              <a:ext cx="6632428" cy="1769164"/>
            </a:xfrm>
            <a:prstGeom prst="roundRect">
              <a:avLst>
                <a:gd name="adj" fmla="val 4433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237A0853-7F27-4BDF-95F9-8E24C88B062F}"/>
                </a:ext>
              </a:extLst>
            </p:cNvPr>
            <p:cNvSpPr/>
            <p:nvPr/>
          </p:nvSpPr>
          <p:spPr>
            <a:xfrm>
              <a:off x="-815009" y="2325757"/>
              <a:ext cx="6632428" cy="1103243"/>
            </a:xfrm>
            <a:prstGeom prst="roundRect">
              <a:avLst>
                <a:gd name="adj" fmla="val 4433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8EEB0DBB-6AD8-4AC8-A59B-28135BABD820}"/>
                </a:ext>
              </a:extLst>
            </p:cNvPr>
            <p:cNvSpPr/>
            <p:nvPr/>
          </p:nvSpPr>
          <p:spPr>
            <a:xfrm>
              <a:off x="-815009" y="3637723"/>
              <a:ext cx="6632428" cy="1103243"/>
            </a:xfrm>
            <a:prstGeom prst="roundRect">
              <a:avLst>
                <a:gd name="adj" fmla="val 4433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02F38F3-3F4F-444A-91E6-F2094C0AD48B}"/>
                </a:ext>
              </a:extLst>
            </p:cNvPr>
            <p:cNvSpPr/>
            <p:nvPr/>
          </p:nvSpPr>
          <p:spPr>
            <a:xfrm>
              <a:off x="-954893" y="4949689"/>
              <a:ext cx="6632428" cy="1769164"/>
            </a:xfrm>
            <a:prstGeom prst="roundRect">
              <a:avLst>
                <a:gd name="adj" fmla="val 4433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8350963B-7A96-4B89-B251-EBF52A14FE07}"/>
              </a:ext>
            </a:extLst>
          </p:cNvPr>
          <p:cNvGrpSpPr/>
          <p:nvPr/>
        </p:nvGrpSpPr>
        <p:grpSpPr>
          <a:xfrm>
            <a:off x="154211" y="530272"/>
            <a:ext cx="6591389" cy="2215991"/>
            <a:chOff x="154211" y="460831"/>
            <a:chExt cx="6591389" cy="2215991"/>
          </a:xfrm>
        </p:grpSpPr>
        <p:grpSp>
          <p:nvGrpSpPr>
            <p:cNvPr id="21" name="Group 20">
              <a:extLst>
                <a:ext uri="{FF2B5EF4-FFF2-40B4-BE49-F238E27FC236}">
                  <a16:creationId xmlns:a16="http://schemas.microsoft.com/office/drawing/2014/main" id="{A7BDD7B1-FBB9-41BD-9F98-ED28D020DD5D}"/>
                </a:ext>
              </a:extLst>
            </p:cNvPr>
            <p:cNvGrpSpPr/>
            <p:nvPr/>
          </p:nvGrpSpPr>
          <p:grpSpPr>
            <a:xfrm>
              <a:off x="154211" y="460831"/>
              <a:ext cx="834025" cy="834025"/>
              <a:chOff x="984837" y="2261091"/>
              <a:chExt cx="1272270" cy="1272270"/>
            </a:xfrm>
          </p:grpSpPr>
          <p:sp>
            <p:nvSpPr>
              <p:cNvPr id="20" name="Oval 19">
                <a:extLst>
                  <a:ext uri="{FF2B5EF4-FFF2-40B4-BE49-F238E27FC236}">
                    <a16:creationId xmlns:a16="http://schemas.microsoft.com/office/drawing/2014/main" id="{B135871D-6D83-48F7-A0D2-B89934AEEFA7}"/>
                  </a:ext>
                </a:extLst>
              </p:cNvPr>
              <p:cNvSpPr/>
              <p:nvPr/>
            </p:nvSpPr>
            <p:spPr>
              <a:xfrm>
                <a:off x="984837" y="2261091"/>
                <a:ext cx="1272270" cy="1272270"/>
              </a:xfrm>
              <a:prstGeom prst="ellipse">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hape 5086">
                <a:extLst>
                  <a:ext uri="{FF2B5EF4-FFF2-40B4-BE49-F238E27FC236}">
                    <a16:creationId xmlns:a16="http://schemas.microsoft.com/office/drawing/2014/main" id="{A13E36F1-E531-4A62-B263-14E8A1A2EB37}"/>
                  </a:ext>
                </a:extLst>
              </p:cNvPr>
              <p:cNvSpPr/>
              <p:nvPr/>
            </p:nvSpPr>
            <p:spPr>
              <a:xfrm>
                <a:off x="1267962" y="2525736"/>
                <a:ext cx="706020" cy="742980"/>
              </a:xfrm>
              <a:custGeom>
                <a:avLst/>
                <a:gdLst/>
                <a:ahLst/>
                <a:cxnLst/>
                <a:rect l="0" t="0" r="0" b="0"/>
                <a:pathLst>
                  <a:path w="120000" h="120000" extrusionOk="0">
                    <a:moveTo>
                      <a:pt x="44023" y="119662"/>
                    </a:moveTo>
                    <a:lnTo>
                      <a:pt x="44023" y="119662"/>
                    </a:lnTo>
                    <a:cubicBezTo>
                      <a:pt x="40828" y="119662"/>
                      <a:pt x="37988" y="116629"/>
                      <a:pt x="34792" y="113595"/>
                    </a:cubicBezTo>
                    <a:cubicBezTo>
                      <a:pt x="3195" y="74831"/>
                      <a:pt x="3195" y="74831"/>
                      <a:pt x="3195" y="74831"/>
                    </a:cubicBezTo>
                    <a:cubicBezTo>
                      <a:pt x="0" y="68764"/>
                      <a:pt x="0" y="63033"/>
                      <a:pt x="6390" y="60000"/>
                    </a:cubicBezTo>
                    <a:cubicBezTo>
                      <a:pt x="12781" y="53932"/>
                      <a:pt x="18816" y="56629"/>
                      <a:pt x="22011" y="60000"/>
                    </a:cubicBezTo>
                    <a:cubicBezTo>
                      <a:pt x="44023" y="86966"/>
                      <a:pt x="44023" y="86966"/>
                      <a:pt x="44023" y="86966"/>
                    </a:cubicBezTo>
                    <a:cubicBezTo>
                      <a:pt x="94437" y="9101"/>
                      <a:pt x="94437" y="9101"/>
                      <a:pt x="94437" y="9101"/>
                    </a:cubicBezTo>
                    <a:cubicBezTo>
                      <a:pt x="100828" y="3033"/>
                      <a:pt x="106863" y="0"/>
                      <a:pt x="113254" y="3033"/>
                    </a:cubicBezTo>
                    <a:cubicBezTo>
                      <a:pt x="119644" y="6067"/>
                      <a:pt x="119644" y="15168"/>
                      <a:pt x="116449" y="20898"/>
                    </a:cubicBezTo>
                    <a:cubicBezTo>
                      <a:pt x="56804" y="113595"/>
                      <a:pt x="56804" y="113595"/>
                      <a:pt x="56804" y="113595"/>
                    </a:cubicBezTo>
                    <a:cubicBezTo>
                      <a:pt x="53609" y="116629"/>
                      <a:pt x="50414" y="119662"/>
                      <a:pt x="44023" y="119662"/>
                    </a:cubicBezTo>
                  </a:path>
                </a:pathLst>
              </a:custGeom>
              <a:solidFill>
                <a:srgbClr val="51DA9B"/>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pitchFamily="34" charset="0"/>
                  <a:ea typeface="Roboto"/>
                  <a:cs typeface="Calibri" panose="020F0502020204030204" pitchFamily="34" charset="0"/>
                  <a:sym typeface="Roboto"/>
                </a:endParaRPr>
              </a:p>
            </p:txBody>
          </p:sp>
        </p:grpSp>
        <p:sp>
          <p:nvSpPr>
            <p:cNvPr id="26" name="TextBox 25">
              <a:extLst>
                <a:ext uri="{FF2B5EF4-FFF2-40B4-BE49-F238E27FC236}">
                  <a16:creationId xmlns:a16="http://schemas.microsoft.com/office/drawing/2014/main" id="{9E8ED0CD-8E10-4898-A78D-3E7E30DDBFC2}"/>
                </a:ext>
              </a:extLst>
            </p:cNvPr>
            <p:cNvSpPr txBox="1"/>
            <p:nvPr/>
          </p:nvSpPr>
          <p:spPr>
            <a:xfrm>
              <a:off x="1004871" y="460831"/>
              <a:ext cx="5740729" cy="2215991"/>
            </a:xfrm>
            <a:prstGeom prst="rect">
              <a:avLst/>
            </a:prstGeom>
            <a:noFill/>
          </p:spPr>
          <p:txBody>
            <a:bodyPr wrap="square">
              <a:spAutoFit/>
            </a:bodyPr>
            <a:lstStyle/>
            <a:p>
              <a:pPr marL="0" indent="0" eaLnBrk="1" hangingPunct="1">
                <a:lnSpc>
                  <a:spcPct val="100000"/>
                </a:lnSpc>
                <a:buFont typeface="Arial" panose="020B0604020202020204" pitchFamily="34" charset="0"/>
                <a:buNone/>
              </a:pPr>
              <a:r>
                <a:rPr lang="en-US" altLang="en-US" sz="4200" b="1" u="sng" dirty="0">
                  <a:solidFill>
                    <a:srgbClr val="FFCD68"/>
                  </a:solidFill>
                </a:rPr>
                <a:t>Today’s Objective</a:t>
              </a:r>
              <a:r>
                <a:rPr lang="en-US" altLang="en-US" sz="4200" dirty="0">
                  <a:solidFill>
                    <a:srgbClr val="FFCD68"/>
                  </a:solidFill>
                </a:rPr>
                <a:t>: </a:t>
              </a:r>
            </a:p>
            <a:p>
              <a:pPr marL="0" indent="0" eaLnBrk="1" hangingPunct="1">
                <a:lnSpc>
                  <a:spcPct val="100000"/>
                </a:lnSpc>
                <a:buFont typeface="Arial" panose="020B0604020202020204" pitchFamily="34" charset="0"/>
                <a:buNone/>
              </a:pPr>
              <a:r>
                <a:rPr lang="en-US" altLang="en-US" sz="3200" dirty="0"/>
                <a:t>SMS will understand and evaluate the effects of teaching and lesson plan.</a:t>
              </a:r>
            </a:p>
          </p:txBody>
        </p:sp>
      </p:grpSp>
      <p:grpSp>
        <p:nvGrpSpPr>
          <p:cNvPr id="10" name="Group 9">
            <a:extLst>
              <a:ext uri="{FF2B5EF4-FFF2-40B4-BE49-F238E27FC236}">
                <a16:creationId xmlns:a16="http://schemas.microsoft.com/office/drawing/2014/main" id="{0B01CAE1-0117-4B42-8B76-9995AD1CA9B4}"/>
              </a:ext>
            </a:extLst>
          </p:cNvPr>
          <p:cNvGrpSpPr/>
          <p:nvPr/>
        </p:nvGrpSpPr>
        <p:grpSpPr>
          <a:xfrm>
            <a:off x="154211" y="3530014"/>
            <a:ext cx="6573190" cy="2215991"/>
            <a:chOff x="154211" y="3564746"/>
            <a:chExt cx="6573190" cy="2215991"/>
          </a:xfrm>
        </p:grpSpPr>
        <p:sp>
          <p:nvSpPr>
            <p:cNvPr id="28" name="TextBox 27">
              <a:extLst>
                <a:ext uri="{FF2B5EF4-FFF2-40B4-BE49-F238E27FC236}">
                  <a16:creationId xmlns:a16="http://schemas.microsoft.com/office/drawing/2014/main" id="{1B38595D-61F4-4D92-8DA6-72CC7F561570}"/>
                </a:ext>
              </a:extLst>
            </p:cNvPr>
            <p:cNvSpPr txBox="1"/>
            <p:nvPr/>
          </p:nvSpPr>
          <p:spPr>
            <a:xfrm>
              <a:off x="1087862" y="3564746"/>
              <a:ext cx="5639539" cy="2215991"/>
            </a:xfrm>
            <a:prstGeom prst="rect">
              <a:avLst/>
            </a:prstGeom>
            <a:noFill/>
          </p:spPr>
          <p:txBody>
            <a:bodyPr wrap="square">
              <a:spAutoFit/>
            </a:bodyPr>
            <a:lstStyle/>
            <a:p>
              <a:pPr marL="0" indent="0" eaLnBrk="1" hangingPunct="1">
                <a:lnSpc>
                  <a:spcPct val="100000"/>
                </a:lnSpc>
                <a:buFont typeface="Arial" panose="020B0604020202020204" pitchFamily="34" charset="0"/>
                <a:buNone/>
              </a:pPr>
              <a:r>
                <a:rPr lang="en-US" altLang="en-US" sz="4200" b="1" u="sng" dirty="0">
                  <a:solidFill>
                    <a:srgbClr val="8FE88B"/>
                  </a:solidFill>
                </a:rPr>
                <a:t>Goal</a:t>
              </a:r>
              <a:r>
                <a:rPr lang="en-US" altLang="en-US" sz="4200" dirty="0">
                  <a:solidFill>
                    <a:srgbClr val="8FE88B"/>
                  </a:solidFill>
                </a:rPr>
                <a:t>: </a:t>
              </a:r>
            </a:p>
            <a:p>
              <a:pPr marL="0" indent="0" eaLnBrk="1" hangingPunct="1">
                <a:lnSpc>
                  <a:spcPct val="100000"/>
                </a:lnSpc>
                <a:buFont typeface="Arial" panose="020B0604020202020204" pitchFamily="34" charset="0"/>
                <a:buNone/>
              </a:pPr>
              <a:r>
                <a:rPr lang="en-US" altLang="en-US" sz="3200" dirty="0"/>
                <a:t>See what we can do to be the best and effective HT that we can be. </a:t>
              </a:r>
            </a:p>
          </p:txBody>
        </p:sp>
        <p:grpSp>
          <p:nvGrpSpPr>
            <p:cNvPr id="3" name="Group 2">
              <a:extLst>
                <a:ext uri="{FF2B5EF4-FFF2-40B4-BE49-F238E27FC236}">
                  <a16:creationId xmlns:a16="http://schemas.microsoft.com/office/drawing/2014/main" id="{41EEE589-491B-4C42-9A67-044DE04A86EF}"/>
                </a:ext>
              </a:extLst>
            </p:cNvPr>
            <p:cNvGrpSpPr/>
            <p:nvPr/>
          </p:nvGrpSpPr>
          <p:grpSpPr>
            <a:xfrm>
              <a:off x="154211" y="3564746"/>
              <a:ext cx="915394" cy="834025"/>
              <a:chOff x="154211" y="3564746"/>
              <a:chExt cx="915394" cy="834025"/>
            </a:xfrm>
          </p:grpSpPr>
          <p:sp>
            <p:nvSpPr>
              <p:cNvPr id="30" name="Oval 29">
                <a:extLst>
                  <a:ext uri="{FF2B5EF4-FFF2-40B4-BE49-F238E27FC236}">
                    <a16:creationId xmlns:a16="http://schemas.microsoft.com/office/drawing/2014/main" id="{9963DC65-CD25-4B5E-9896-8DD8F1B290AA}"/>
                  </a:ext>
                </a:extLst>
              </p:cNvPr>
              <p:cNvSpPr/>
              <p:nvPr/>
            </p:nvSpPr>
            <p:spPr>
              <a:xfrm>
                <a:off x="154211" y="3564746"/>
                <a:ext cx="915394" cy="834025"/>
              </a:xfrm>
              <a:prstGeom prst="ellipse">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hape 5086">
                <a:extLst>
                  <a:ext uri="{FF2B5EF4-FFF2-40B4-BE49-F238E27FC236}">
                    <a16:creationId xmlns:a16="http://schemas.microsoft.com/office/drawing/2014/main" id="{4CF8FAED-F0C7-44BB-9350-92EC8DBAB15B}"/>
                  </a:ext>
                </a:extLst>
              </p:cNvPr>
              <p:cNvSpPr/>
              <p:nvPr/>
            </p:nvSpPr>
            <p:spPr>
              <a:xfrm>
                <a:off x="357918" y="3738232"/>
                <a:ext cx="507979" cy="487054"/>
              </a:xfrm>
              <a:custGeom>
                <a:avLst/>
                <a:gdLst/>
                <a:ahLst/>
                <a:cxnLst/>
                <a:rect l="0" t="0" r="0" b="0"/>
                <a:pathLst>
                  <a:path w="120000" h="120000" extrusionOk="0">
                    <a:moveTo>
                      <a:pt x="44023" y="119662"/>
                    </a:moveTo>
                    <a:lnTo>
                      <a:pt x="44023" y="119662"/>
                    </a:lnTo>
                    <a:cubicBezTo>
                      <a:pt x="40828" y="119662"/>
                      <a:pt x="37988" y="116629"/>
                      <a:pt x="34792" y="113595"/>
                    </a:cubicBezTo>
                    <a:cubicBezTo>
                      <a:pt x="3195" y="74831"/>
                      <a:pt x="3195" y="74831"/>
                      <a:pt x="3195" y="74831"/>
                    </a:cubicBezTo>
                    <a:cubicBezTo>
                      <a:pt x="0" y="68764"/>
                      <a:pt x="0" y="63033"/>
                      <a:pt x="6390" y="60000"/>
                    </a:cubicBezTo>
                    <a:cubicBezTo>
                      <a:pt x="12781" y="53932"/>
                      <a:pt x="18816" y="56629"/>
                      <a:pt x="22011" y="60000"/>
                    </a:cubicBezTo>
                    <a:cubicBezTo>
                      <a:pt x="44023" y="86966"/>
                      <a:pt x="44023" y="86966"/>
                      <a:pt x="44023" y="86966"/>
                    </a:cubicBezTo>
                    <a:cubicBezTo>
                      <a:pt x="94437" y="9101"/>
                      <a:pt x="94437" y="9101"/>
                      <a:pt x="94437" y="9101"/>
                    </a:cubicBezTo>
                    <a:cubicBezTo>
                      <a:pt x="100828" y="3033"/>
                      <a:pt x="106863" y="0"/>
                      <a:pt x="113254" y="3033"/>
                    </a:cubicBezTo>
                    <a:cubicBezTo>
                      <a:pt x="119644" y="6067"/>
                      <a:pt x="119644" y="15168"/>
                      <a:pt x="116449" y="20898"/>
                    </a:cubicBezTo>
                    <a:cubicBezTo>
                      <a:pt x="56804" y="113595"/>
                      <a:pt x="56804" y="113595"/>
                      <a:pt x="56804" y="113595"/>
                    </a:cubicBezTo>
                    <a:cubicBezTo>
                      <a:pt x="53609" y="116629"/>
                      <a:pt x="50414" y="119662"/>
                      <a:pt x="44023" y="119662"/>
                    </a:cubicBezTo>
                  </a:path>
                </a:pathLst>
              </a:custGeom>
              <a:solidFill>
                <a:srgbClr val="FFCD68"/>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pitchFamily="34" charset="0"/>
                  <a:ea typeface="Roboto"/>
                  <a:cs typeface="Calibri" panose="020F0502020204030204" pitchFamily="34" charset="0"/>
                  <a:sym typeface="Roboto"/>
                </a:endParaRPr>
              </a:p>
            </p:txBody>
          </p:sp>
        </p:grpSp>
      </p:grpSp>
      <p:grpSp>
        <p:nvGrpSpPr>
          <p:cNvPr id="34" name="Group 33">
            <a:extLst>
              <a:ext uri="{FF2B5EF4-FFF2-40B4-BE49-F238E27FC236}">
                <a16:creationId xmlns:a16="http://schemas.microsoft.com/office/drawing/2014/main" id="{4B33CC07-3D04-411B-A517-C09598731658}"/>
              </a:ext>
            </a:extLst>
          </p:cNvPr>
          <p:cNvGrpSpPr/>
          <p:nvPr/>
        </p:nvGrpSpPr>
        <p:grpSpPr>
          <a:xfrm>
            <a:off x="1076193" y="2746264"/>
            <a:ext cx="5002696" cy="290515"/>
            <a:chOff x="1093304" y="3138485"/>
            <a:chExt cx="5002696" cy="290515"/>
          </a:xfrm>
        </p:grpSpPr>
        <p:sp>
          <p:nvSpPr>
            <p:cNvPr id="32" name="Rectangle: Rounded Corners 31">
              <a:extLst>
                <a:ext uri="{FF2B5EF4-FFF2-40B4-BE49-F238E27FC236}">
                  <a16:creationId xmlns:a16="http://schemas.microsoft.com/office/drawing/2014/main" id="{68435B5A-04FB-4097-B79B-7DAA4B9FC8E8}"/>
                </a:ext>
              </a:extLst>
            </p:cNvPr>
            <p:cNvSpPr/>
            <p:nvPr/>
          </p:nvSpPr>
          <p:spPr>
            <a:xfrm>
              <a:off x="1093304" y="3138486"/>
              <a:ext cx="5002696" cy="290513"/>
            </a:xfrm>
            <a:prstGeom prst="roundRect">
              <a:avLst>
                <a:gd name="adj" fmla="val 50000"/>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9A4672B7-AAE0-4355-A6B7-EE1D41BDFCAA}"/>
                </a:ext>
              </a:extLst>
            </p:cNvPr>
            <p:cNvSpPr/>
            <p:nvPr/>
          </p:nvSpPr>
          <p:spPr>
            <a:xfrm>
              <a:off x="1093304" y="3138485"/>
              <a:ext cx="2882347" cy="290515"/>
            </a:xfrm>
            <a:prstGeom prst="roundRect">
              <a:avLst>
                <a:gd name="adj" fmla="val 50000"/>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96F20461-6679-40BB-BA22-7C2A25F80F91}"/>
              </a:ext>
            </a:extLst>
          </p:cNvPr>
          <p:cNvGrpSpPr/>
          <p:nvPr/>
        </p:nvGrpSpPr>
        <p:grpSpPr>
          <a:xfrm>
            <a:off x="1093304" y="5748229"/>
            <a:ext cx="5002696" cy="290514"/>
            <a:chOff x="1093304" y="6282159"/>
            <a:chExt cx="5002696" cy="290514"/>
          </a:xfrm>
        </p:grpSpPr>
        <p:sp>
          <p:nvSpPr>
            <p:cNvPr id="36" name="Rectangle: Rounded Corners 35">
              <a:extLst>
                <a:ext uri="{FF2B5EF4-FFF2-40B4-BE49-F238E27FC236}">
                  <a16:creationId xmlns:a16="http://schemas.microsoft.com/office/drawing/2014/main" id="{D4D7A23C-F1DB-477A-B725-2E88A2DA2E68}"/>
                </a:ext>
              </a:extLst>
            </p:cNvPr>
            <p:cNvSpPr/>
            <p:nvPr/>
          </p:nvSpPr>
          <p:spPr>
            <a:xfrm>
              <a:off x="1093304" y="6282159"/>
              <a:ext cx="5002696" cy="290513"/>
            </a:xfrm>
            <a:prstGeom prst="roundRect">
              <a:avLst>
                <a:gd name="adj" fmla="val 50000"/>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70ECF39F-E23F-464E-B01E-6376D28C395D}"/>
                </a:ext>
              </a:extLst>
            </p:cNvPr>
            <p:cNvSpPr/>
            <p:nvPr/>
          </p:nvSpPr>
          <p:spPr>
            <a:xfrm>
              <a:off x="1093304" y="6282159"/>
              <a:ext cx="4060587" cy="290514"/>
            </a:xfrm>
            <a:prstGeom prst="roundRect">
              <a:avLst>
                <a:gd name="adj" fmla="val 50000"/>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099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781B9AE-B435-41F1-8DF4-B1337A230A00}"/>
              </a:ext>
            </a:extLst>
          </p:cNvPr>
          <p:cNvSpPr/>
          <p:nvPr/>
        </p:nvSpPr>
        <p:spPr>
          <a:xfrm>
            <a:off x="6601366" y="-941900"/>
            <a:ext cx="9453971" cy="8132195"/>
          </a:xfrm>
          <a:prstGeom prst="ellipse">
            <a:avLst/>
          </a:prstGeom>
          <a:gradFill flip="none" rotWithShape="1">
            <a:gsLst>
              <a:gs pos="43000">
                <a:srgbClr val="51DA9B">
                  <a:alpha val="50000"/>
                </a:srgbClr>
              </a:gs>
              <a:gs pos="70000">
                <a:srgbClr val="FFEF88">
                  <a:alpha val="5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A7140F95-5AC6-4FCB-8E1D-CB4DFA2CF9E6}"/>
              </a:ext>
            </a:extLst>
          </p:cNvPr>
          <p:cNvGrpSpPr/>
          <p:nvPr/>
        </p:nvGrpSpPr>
        <p:grpSpPr>
          <a:xfrm>
            <a:off x="362356" y="1015663"/>
            <a:ext cx="7100029" cy="2554545"/>
            <a:chOff x="154211" y="460831"/>
            <a:chExt cx="6591389" cy="2554545"/>
          </a:xfrm>
        </p:grpSpPr>
        <p:grpSp>
          <p:nvGrpSpPr>
            <p:cNvPr id="7" name="Group 6">
              <a:extLst>
                <a:ext uri="{FF2B5EF4-FFF2-40B4-BE49-F238E27FC236}">
                  <a16:creationId xmlns:a16="http://schemas.microsoft.com/office/drawing/2014/main" id="{CDA07322-2F1B-4615-B604-A9FA78AF553F}"/>
                </a:ext>
              </a:extLst>
            </p:cNvPr>
            <p:cNvGrpSpPr/>
            <p:nvPr/>
          </p:nvGrpSpPr>
          <p:grpSpPr>
            <a:xfrm>
              <a:off x="154211" y="460831"/>
              <a:ext cx="834025" cy="834025"/>
              <a:chOff x="984837" y="2261091"/>
              <a:chExt cx="1272270" cy="1272270"/>
            </a:xfrm>
          </p:grpSpPr>
          <p:sp>
            <p:nvSpPr>
              <p:cNvPr id="9" name="Oval 8">
                <a:extLst>
                  <a:ext uri="{FF2B5EF4-FFF2-40B4-BE49-F238E27FC236}">
                    <a16:creationId xmlns:a16="http://schemas.microsoft.com/office/drawing/2014/main" id="{FCF8820D-8681-4CB4-BE71-CA98DCE13981}"/>
                  </a:ext>
                </a:extLst>
              </p:cNvPr>
              <p:cNvSpPr/>
              <p:nvPr/>
            </p:nvSpPr>
            <p:spPr>
              <a:xfrm>
                <a:off x="984837" y="2261091"/>
                <a:ext cx="1272270" cy="1272270"/>
              </a:xfrm>
              <a:prstGeom prst="ellipse">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hape 5086">
                <a:extLst>
                  <a:ext uri="{FF2B5EF4-FFF2-40B4-BE49-F238E27FC236}">
                    <a16:creationId xmlns:a16="http://schemas.microsoft.com/office/drawing/2014/main" id="{DE50110E-8FF2-4BB1-9719-BB919F67DD20}"/>
                  </a:ext>
                </a:extLst>
              </p:cNvPr>
              <p:cNvSpPr/>
              <p:nvPr/>
            </p:nvSpPr>
            <p:spPr>
              <a:xfrm>
                <a:off x="1267962" y="2525736"/>
                <a:ext cx="706020" cy="742980"/>
              </a:xfrm>
              <a:custGeom>
                <a:avLst/>
                <a:gdLst/>
                <a:ahLst/>
                <a:cxnLst/>
                <a:rect l="0" t="0" r="0" b="0"/>
                <a:pathLst>
                  <a:path w="120000" h="120000" extrusionOk="0">
                    <a:moveTo>
                      <a:pt x="44023" y="119662"/>
                    </a:moveTo>
                    <a:lnTo>
                      <a:pt x="44023" y="119662"/>
                    </a:lnTo>
                    <a:cubicBezTo>
                      <a:pt x="40828" y="119662"/>
                      <a:pt x="37988" y="116629"/>
                      <a:pt x="34792" y="113595"/>
                    </a:cubicBezTo>
                    <a:cubicBezTo>
                      <a:pt x="3195" y="74831"/>
                      <a:pt x="3195" y="74831"/>
                      <a:pt x="3195" y="74831"/>
                    </a:cubicBezTo>
                    <a:cubicBezTo>
                      <a:pt x="0" y="68764"/>
                      <a:pt x="0" y="63033"/>
                      <a:pt x="6390" y="60000"/>
                    </a:cubicBezTo>
                    <a:cubicBezTo>
                      <a:pt x="12781" y="53932"/>
                      <a:pt x="18816" y="56629"/>
                      <a:pt x="22011" y="60000"/>
                    </a:cubicBezTo>
                    <a:cubicBezTo>
                      <a:pt x="44023" y="86966"/>
                      <a:pt x="44023" y="86966"/>
                      <a:pt x="44023" y="86966"/>
                    </a:cubicBezTo>
                    <a:cubicBezTo>
                      <a:pt x="94437" y="9101"/>
                      <a:pt x="94437" y="9101"/>
                      <a:pt x="94437" y="9101"/>
                    </a:cubicBezTo>
                    <a:cubicBezTo>
                      <a:pt x="100828" y="3033"/>
                      <a:pt x="106863" y="0"/>
                      <a:pt x="113254" y="3033"/>
                    </a:cubicBezTo>
                    <a:cubicBezTo>
                      <a:pt x="119644" y="6067"/>
                      <a:pt x="119644" y="15168"/>
                      <a:pt x="116449" y="20898"/>
                    </a:cubicBezTo>
                    <a:cubicBezTo>
                      <a:pt x="56804" y="113595"/>
                      <a:pt x="56804" y="113595"/>
                      <a:pt x="56804" y="113595"/>
                    </a:cubicBezTo>
                    <a:cubicBezTo>
                      <a:pt x="53609" y="116629"/>
                      <a:pt x="50414" y="119662"/>
                      <a:pt x="44023" y="119662"/>
                    </a:cubicBezTo>
                  </a:path>
                </a:pathLst>
              </a:custGeom>
              <a:solidFill>
                <a:srgbClr val="51DA9B"/>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pitchFamily="34" charset="0"/>
                  <a:ea typeface="Roboto"/>
                  <a:cs typeface="Calibri" panose="020F0502020204030204" pitchFamily="34" charset="0"/>
                  <a:sym typeface="Roboto"/>
                </a:endParaRPr>
              </a:p>
            </p:txBody>
          </p:sp>
        </p:grpSp>
        <p:sp>
          <p:nvSpPr>
            <p:cNvPr id="8" name="TextBox 7">
              <a:extLst>
                <a:ext uri="{FF2B5EF4-FFF2-40B4-BE49-F238E27FC236}">
                  <a16:creationId xmlns:a16="http://schemas.microsoft.com/office/drawing/2014/main" id="{084C643C-684E-4BD2-8CF2-071972428A80}"/>
                </a:ext>
              </a:extLst>
            </p:cNvPr>
            <p:cNvSpPr txBox="1"/>
            <p:nvPr/>
          </p:nvSpPr>
          <p:spPr>
            <a:xfrm>
              <a:off x="1004871" y="460831"/>
              <a:ext cx="5740729" cy="2554545"/>
            </a:xfrm>
            <a:prstGeom prst="rect">
              <a:avLst/>
            </a:prstGeom>
            <a:noFill/>
          </p:spPr>
          <p:txBody>
            <a:bodyPr wrap="square">
              <a:spAutoFit/>
            </a:bodyPr>
            <a:lstStyle/>
            <a:p>
              <a:pPr eaLnBrk="1" hangingPunct="1"/>
              <a:r>
                <a:rPr lang="en-US" altLang="en-US" sz="3200" dirty="0"/>
                <a:t>We are many things but most of all an educator. We give our time to help teach the youth about God and help them get closer to Him.</a:t>
              </a:r>
            </a:p>
          </p:txBody>
        </p:sp>
      </p:grpSp>
      <p:grpSp>
        <p:nvGrpSpPr>
          <p:cNvPr id="11" name="Group 10">
            <a:extLst>
              <a:ext uri="{FF2B5EF4-FFF2-40B4-BE49-F238E27FC236}">
                <a16:creationId xmlns:a16="http://schemas.microsoft.com/office/drawing/2014/main" id="{FB2FE38C-50AB-4541-85A8-1C235FA1E8DB}"/>
              </a:ext>
            </a:extLst>
          </p:cNvPr>
          <p:cNvGrpSpPr/>
          <p:nvPr/>
        </p:nvGrpSpPr>
        <p:grpSpPr>
          <a:xfrm>
            <a:off x="362356" y="4015405"/>
            <a:ext cx="6573190" cy="2062103"/>
            <a:chOff x="154211" y="3564746"/>
            <a:chExt cx="6573190" cy="2062103"/>
          </a:xfrm>
        </p:grpSpPr>
        <p:sp>
          <p:nvSpPr>
            <p:cNvPr id="12" name="TextBox 11">
              <a:extLst>
                <a:ext uri="{FF2B5EF4-FFF2-40B4-BE49-F238E27FC236}">
                  <a16:creationId xmlns:a16="http://schemas.microsoft.com/office/drawing/2014/main" id="{5022C5CF-154C-49A4-868F-8FFB231153EB}"/>
                </a:ext>
              </a:extLst>
            </p:cNvPr>
            <p:cNvSpPr txBox="1"/>
            <p:nvPr/>
          </p:nvSpPr>
          <p:spPr>
            <a:xfrm>
              <a:off x="1087862" y="3564746"/>
              <a:ext cx="5639539" cy="2062103"/>
            </a:xfrm>
            <a:prstGeom prst="rect">
              <a:avLst/>
            </a:prstGeom>
            <a:noFill/>
          </p:spPr>
          <p:txBody>
            <a:bodyPr wrap="square">
              <a:spAutoFit/>
            </a:bodyPr>
            <a:lstStyle/>
            <a:p>
              <a:pPr eaLnBrk="1" hangingPunct="1"/>
              <a:r>
                <a:rPr lang="en-US" altLang="en-US" sz="3200" dirty="0"/>
                <a:t>No experience in teaching? No worry!! All you need is E.D.U.C.A.T.I.N.G and F.S.L H.E.L.P</a:t>
              </a:r>
            </a:p>
          </p:txBody>
        </p:sp>
        <p:grpSp>
          <p:nvGrpSpPr>
            <p:cNvPr id="13" name="Group 12">
              <a:extLst>
                <a:ext uri="{FF2B5EF4-FFF2-40B4-BE49-F238E27FC236}">
                  <a16:creationId xmlns:a16="http://schemas.microsoft.com/office/drawing/2014/main" id="{C6F55D60-A948-423D-9B3F-57CCBD332AD6}"/>
                </a:ext>
              </a:extLst>
            </p:cNvPr>
            <p:cNvGrpSpPr/>
            <p:nvPr/>
          </p:nvGrpSpPr>
          <p:grpSpPr>
            <a:xfrm>
              <a:off x="154211" y="3564746"/>
              <a:ext cx="915394" cy="834025"/>
              <a:chOff x="154211" y="3564746"/>
              <a:chExt cx="915394" cy="834025"/>
            </a:xfrm>
          </p:grpSpPr>
          <p:sp>
            <p:nvSpPr>
              <p:cNvPr id="14" name="Oval 13">
                <a:extLst>
                  <a:ext uri="{FF2B5EF4-FFF2-40B4-BE49-F238E27FC236}">
                    <a16:creationId xmlns:a16="http://schemas.microsoft.com/office/drawing/2014/main" id="{B2E0F907-181A-4B0D-8AB0-BD78A228101A}"/>
                  </a:ext>
                </a:extLst>
              </p:cNvPr>
              <p:cNvSpPr/>
              <p:nvPr/>
            </p:nvSpPr>
            <p:spPr>
              <a:xfrm>
                <a:off x="154211" y="3564746"/>
                <a:ext cx="915394" cy="834025"/>
              </a:xfrm>
              <a:prstGeom prst="ellipse">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hape 5086">
                <a:extLst>
                  <a:ext uri="{FF2B5EF4-FFF2-40B4-BE49-F238E27FC236}">
                    <a16:creationId xmlns:a16="http://schemas.microsoft.com/office/drawing/2014/main" id="{361E7171-0747-43B4-89DF-475F0710E745}"/>
                  </a:ext>
                </a:extLst>
              </p:cNvPr>
              <p:cNvSpPr/>
              <p:nvPr/>
            </p:nvSpPr>
            <p:spPr>
              <a:xfrm>
                <a:off x="357918" y="3738232"/>
                <a:ext cx="507979" cy="487054"/>
              </a:xfrm>
              <a:custGeom>
                <a:avLst/>
                <a:gdLst/>
                <a:ahLst/>
                <a:cxnLst/>
                <a:rect l="0" t="0" r="0" b="0"/>
                <a:pathLst>
                  <a:path w="120000" h="120000" extrusionOk="0">
                    <a:moveTo>
                      <a:pt x="44023" y="119662"/>
                    </a:moveTo>
                    <a:lnTo>
                      <a:pt x="44023" y="119662"/>
                    </a:lnTo>
                    <a:cubicBezTo>
                      <a:pt x="40828" y="119662"/>
                      <a:pt x="37988" y="116629"/>
                      <a:pt x="34792" y="113595"/>
                    </a:cubicBezTo>
                    <a:cubicBezTo>
                      <a:pt x="3195" y="74831"/>
                      <a:pt x="3195" y="74831"/>
                      <a:pt x="3195" y="74831"/>
                    </a:cubicBezTo>
                    <a:cubicBezTo>
                      <a:pt x="0" y="68764"/>
                      <a:pt x="0" y="63033"/>
                      <a:pt x="6390" y="60000"/>
                    </a:cubicBezTo>
                    <a:cubicBezTo>
                      <a:pt x="12781" y="53932"/>
                      <a:pt x="18816" y="56629"/>
                      <a:pt x="22011" y="60000"/>
                    </a:cubicBezTo>
                    <a:cubicBezTo>
                      <a:pt x="44023" y="86966"/>
                      <a:pt x="44023" y="86966"/>
                      <a:pt x="44023" y="86966"/>
                    </a:cubicBezTo>
                    <a:cubicBezTo>
                      <a:pt x="94437" y="9101"/>
                      <a:pt x="94437" y="9101"/>
                      <a:pt x="94437" y="9101"/>
                    </a:cubicBezTo>
                    <a:cubicBezTo>
                      <a:pt x="100828" y="3033"/>
                      <a:pt x="106863" y="0"/>
                      <a:pt x="113254" y="3033"/>
                    </a:cubicBezTo>
                    <a:cubicBezTo>
                      <a:pt x="119644" y="6067"/>
                      <a:pt x="119644" y="15168"/>
                      <a:pt x="116449" y="20898"/>
                    </a:cubicBezTo>
                    <a:cubicBezTo>
                      <a:pt x="56804" y="113595"/>
                      <a:pt x="56804" y="113595"/>
                      <a:pt x="56804" y="113595"/>
                    </a:cubicBezTo>
                    <a:cubicBezTo>
                      <a:pt x="53609" y="116629"/>
                      <a:pt x="50414" y="119662"/>
                      <a:pt x="44023" y="119662"/>
                    </a:cubicBezTo>
                  </a:path>
                </a:pathLst>
              </a:custGeom>
              <a:solidFill>
                <a:srgbClr val="FFCD68"/>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pitchFamily="34" charset="0"/>
                  <a:ea typeface="Roboto"/>
                  <a:cs typeface="Calibri" panose="020F0502020204030204" pitchFamily="34" charset="0"/>
                  <a:sym typeface="Roboto"/>
                </a:endParaRPr>
              </a:p>
            </p:txBody>
          </p:sp>
        </p:grpSp>
      </p:grpSp>
      <p:grpSp>
        <p:nvGrpSpPr>
          <p:cNvPr id="16" name="Group 15">
            <a:extLst>
              <a:ext uri="{FF2B5EF4-FFF2-40B4-BE49-F238E27FC236}">
                <a16:creationId xmlns:a16="http://schemas.microsoft.com/office/drawing/2014/main" id="{8789E13E-11C5-43B1-A4F6-362E07BCD71B}"/>
              </a:ext>
            </a:extLst>
          </p:cNvPr>
          <p:cNvGrpSpPr/>
          <p:nvPr/>
        </p:nvGrpSpPr>
        <p:grpSpPr>
          <a:xfrm>
            <a:off x="1284338" y="3231655"/>
            <a:ext cx="5002696" cy="290515"/>
            <a:chOff x="1093304" y="3138485"/>
            <a:chExt cx="5002696" cy="290515"/>
          </a:xfrm>
        </p:grpSpPr>
        <p:sp>
          <p:nvSpPr>
            <p:cNvPr id="17" name="Rectangle: Rounded Corners 16">
              <a:extLst>
                <a:ext uri="{FF2B5EF4-FFF2-40B4-BE49-F238E27FC236}">
                  <a16:creationId xmlns:a16="http://schemas.microsoft.com/office/drawing/2014/main" id="{C074B2BF-13FC-4190-9F5E-1096F048B36F}"/>
                </a:ext>
              </a:extLst>
            </p:cNvPr>
            <p:cNvSpPr/>
            <p:nvPr/>
          </p:nvSpPr>
          <p:spPr>
            <a:xfrm>
              <a:off x="1093304" y="3138486"/>
              <a:ext cx="5002696" cy="290513"/>
            </a:xfrm>
            <a:prstGeom prst="roundRect">
              <a:avLst>
                <a:gd name="adj" fmla="val 50000"/>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BE353801-8C2F-4DD5-9B45-07F95D880191}"/>
                </a:ext>
              </a:extLst>
            </p:cNvPr>
            <p:cNvSpPr/>
            <p:nvPr/>
          </p:nvSpPr>
          <p:spPr>
            <a:xfrm>
              <a:off x="1093304" y="3138485"/>
              <a:ext cx="2882347" cy="290515"/>
            </a:xfrm>
            <a:prstGeom prst="roundRect">
              <a:avLst>
                <a:gd name="adj" fmla="val 50000"/>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3687775-5DDE-41C0-925E-BE344294D196}"/>
              </a:ext>
            </a:extLst>
          </p:cNvPr>
          <p:cNvGrpSpPr/>
          <p:nvPr/>
        </p:nvGrpSpPr>
        <p:grpSpPr>
          <a:xfrm>
            <a:off x="1301449" y="6233620"/>
            <a:ext cx="5002696" cy="290514"/>
            <a:chOff x="1093304" y="6282159"/>
            <a:chExt cx="5002696" cy="290514"/>
          </a:xfrm>
        </p:grpSpPr>
        <p:sp>
          <p:nvSpPr>
            <p:cNvPr id="20" name="Rectangle: Rounded Corners 19">
              <a:extLst>
                <a:ext uri="{FF2B5EF4-FFF2-40B4-BE49-F238E27FC236}">
                  <a16:creationId xmlns:a16="http://schemas.microsoft.com/office/drawing/2014/main" id="{1D95B058-5CF2-4354-A229-E4D6F9A870B3}"/>
                </a:ext>
              </a:extLst>
            </p:cNvPr>
            <p:cNvSpPr/>
            <p:nvPr/>
          </p:nvSpPr>
          <p:spPr>
            <a:xfrm>
              <a:off x="1093304" y="6282159"/>
              <a:ext cx="5002696" cy="290513"/>
            </a:xfrm>
            <a:prstGeom prst="roundRect">
              <a:avLst>
                <a:gd name="adj" fmla="val 50000"/>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18F34907-E78A-4209-B30E-CB3586E7033F}"/>
                </a:ext>
              </a:extLst>
            </p:cNvPr>
            <p:cNvSpPr/>
            <p:nvPr/>
          </p:nvSpPr>
          <p:spPr>
            <a:xfrm>
              <a:off x="1093304" y="6282159"/>
              <a:ext cx="4060587" cy="290514"/>
            </a:xfrm>
            <a:prstGeom prst="roundRect">
              <a:avLst>
                <a:gd name="adj" fmla="val 50000"/>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AC60BDC3-2FC1-427E-A659-8590DE336D67}"/>
              </a:ext>
            </a:extLst>
          </p:cNvPr>
          <p:cNvSpPr txBox="1"/>
          <p:nvPr/>
        </p:nvSpPr>
        <p:spPr>
          <a:xfrm>
            <a:off x="362356" y="0"/>
            <a:ext cx="8420100" cy="1015663"/>
          </a:xfrm>
          <a:prstGeom prst="rect">
            <a:avLst/>
          </a:prstGeom>
          <a:noFill/>
        </p:spPr>
        <p:txBody>
          <a:bodyPr wrap="square" rtlCol="0">
            <a:spAutoFit/>
          </a:bodyPr>
          <a:lstStyle/>
          <a:p>
            <a:r>
              <a:rPr lang="vi-VN" sz="6000" dirty="0">
                <a:solidFill>
                  <a:srgbClr val="FFCD68"/>
                </a:solidFill>
                <a:latin typeface="Berlin Sans FB Demi" panose="020E0802020502020306" pitchFamily="34" charset="0"/>
                <a:cs typeface="Aharoni" panose="02010803020104030203" pitchFamily="2" charset="-79"/>
              </a:rPr>
              <a:t>As a Huynh Trưởng…</a:t>
            </a:r>
            <a:endParaRPr lang="en-US" sz="6000" dirty="0">
              <a:solidFill>
                <a:srgbClr val="FFCD68"/>
              </a:solidFill>
              <a:latin typeface="Berlin Sans FB Demi" panose="020E0802020502020306" pitchFamily="34" charset="0"/>
              <a:cs typeface="Aharoni" panose="02010803020104030203" pitchFamily="2" charset="-79"/>
            </a:endParaRPr>
          </a:p>
        </p:txBody>
      </p:sp>
      <p:pic>
        <p:nvPicPr>
          <p:cNvPr id="24" name="Picture 23" descr="A picture containing vector graphics&#10;&#10;Description automatically generated">
            <a:extLst>
              <a:ext uri="{FF2B5EF4-FFF2-40B4-BE49-F238E27FC236}">
                <a16:creationId xmlns:a16="http://schemas.microsoft.com/office/drawing/2014/main" id="{C47895A4-0B5E-4431-9DDF-D71B61819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7368" y="1015663"/>
            <a:ext cx="4686377" cy="5215484"/>
          </a:xfrm>
          <a:prstGeom prst="rect">
            <a:avLst/>
          </a:prstGeom>
        </p:spPr>
      </p:pic>
    </p:spTree>
    <p:extLst>
      <p:ext uri="{BB962C8B-B14F-4D97-AF65-F5344CB8AC3E}">
        <p14:creationId xmlns:p14="http://schemas.microsoft.com/office/powerpoint/2010/main" val="350125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000"/>
                                        <p:tgtEl>
                                          <p:spTgt spid="11"/>
                                        </p:tgtEl>
                                      </p:cBhvr>
                                    </p:animEffect>
                                  </p:childTnLst>
                                </p:cTn>
                              </p:par>
                              <p:par>
                                <p:cTn id="21" presetID="22" presetClass="entr" presetSubtype="8"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ook and a globe on a table&#10;&#10;Description automatically generated with low confidence">
            <a:extLst>
              <a:ext uri="{FF2B5EF4-FFF2-40B4-BE49-F238E27FC236}">
                <a16:creationId xmlns:a16="http://schemas.microsoft.com/office/drawing/2014/main" id="{29DEE18D-F3BC-4D98-95CD-A14F91A23F4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125" r="42659"/>
          <a:stretch/>
        </p:blipFill>
        <p:spPr>
          <a:xfrm>
            <a:off x="6923315" y="0"/>
            <a:ext cx="5268685" cy="6858000"/>
          </a:xfrm>
        </p:spPr>
      </p:pic>
      <p:sp>
        <p:nvSpPr>
          <p:cNvPr id="7" name="TextBox 6">
            <a:extLst>
              <a:ext uri="{FF2B5EF4-FFF2-40B4-BE49-F238E27FC236}">
                <a16:creationId xmlns:a16="http://schemas.microsoft.com/office/drawing/2014/main" id="{C4894C79-A230-4149-94A9-2F18A3E21414}"/>
              </a:ext>
            </a:extLst>
          </p:cNvPr>
          <p:cNvSpPr txBox="1"/>
          <p:nvPr/>
        </p:nvSpPr>
        <p:spPr>
          <a:xfrm>
            <a:off x="362356" y="0"/>
            <a:ext cx="8420100" cy="1015663"/>
          </a:xfrm>
          <a:prstGeom prst="rect">
            <a:avLst/>
          </a:prstGeom>
          <a:noFill/>
        </p:spPr>
        <p:txBody>
          <a:bodyPr wrap="square" rtlCol="0">
            <a:spAutoFit/>
          </a:bodyPr>
          <a:lstStyle/>
          <a:p>
            <a:r>
              <a:rPr lang="en-US" sz="6000" dirty="0">
                <a:solidFill>
                  <a:srgbClr val="FFCD68"/>
                </a:solidFill>
                <a:latin typeface="Berlin Sans FB Demi" panose="020E0802020502020306" pitchFamily="34" charset="0"/>
                <a:cs typeface="Aharoni" panose="02010803020104030203" pitchFamily="2" charset="-79"/>
              </a:rPr>
              <a:t>EDUCATING</a:t>
            </a:r>
          </a:p>
        </p:txBody>
      </p:sp>
      <p:grpSp>
        <p:nvGrpSpPr>
          <p:cNvPr id="71" name="Group 70">
            <a:extLst>
              <a:ext uri="{FF2B5EF4-FFF2-40B4-BE49-F238E27FC236}">
                <a16:creationId xmlns:a16="http://schemas.microsoft.com/office/drawing/2014/main" id="{C24E0614-072E-4E1C-BEA1-5D2616372C53}"/>
              </a:ext>
            </a:extLst>
          </p:cNvPr>
          <p:cNvGrpSpPr/>
          <p:nvPr/>
        </p:nvGrpSpPr>
        <p:grpSpPr>
          <a:xfrm>
            <a:off x="5079519" y="-621855"/>
            <a:ext cx="7112481" cy="8527050"/>
            <a:chOff x="5079519" y="-621855"/>
            <a:chExt cx="7112481" cy="8527050"/>
          </a:xfrm>
        </p:grpSpPr>
        <p:sp>
          <p:nvSpPr>
            <p:cNvPr id="29" name="Freeform: Shape 28">
              <a:extLst>
                <a:ext uri="{FF2B5EF4-FFF2-40B4-BE49-F238E27FC236}">
                  <a16:creationId xmlns:a16="http://schemas.microsoft.com/office/drawing/2014/main" id="{2FAA7711-EC80-4EAD-94E2-5A392CC8838D}"/>
                </a:ext>
              </a:extLst>
            </p:cNvPr>
            <p:cNvSpPr/>
            <p:nvPr/>
          </p:nvSpPr>
          <p:spPr>
            <a:xfrm rot="19826058">
              <a:off x="8116591" y="-232486"/>
              <a:ext cx="76439" cy="2592987"/>
            </a:xfrm>
            <a:custGeom>
              <a:avLst/>
              <a:gdLst>
                <a:gd name="connsiteX0" fmla="*/ 0 w 76439"/>
                <a:gd name="connsiteY0" fmla="*/ 0 h 2581155"/>
                <a:gd name="connsiteX1" fmla="*/ 76439 w 76439"/>
                <a:gd name="connsiteY1" fmla="*/ 43363 h 2581155"/>
                <a:gd name="connsiteX2" fmla="*/ 76439 w 76439"/>
                <a:gd name="connsiteY2" fmla="*/ 2581155 h 2581155"/>
                <a:gd name="connsiteX3" fmla="*/ 19565 w 76439"/>
                <a:gd name="connsiteY3" fmla="*/ 2581155 h 2581155"/>
                <a:gd name="connsiteX4" fmla="*/ 0 w 76439"/>
                <a:gd name="connsiteY4" fmla="*/ 0 h 258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39" h="2581155">
                  <a:moveTo>
                    <a:pt x="0" y="0"/>
                  </a:moveTo>
                  <a:lnTo>
                    <a:pt x="76439" y="43363"/>
                  </a:lnTo>
                  <a:lnTo>
                    <a:pt x="76439" y="2581155"/>
                  </a:lnTo>
                  <a:lnTo>
                    <a:pt x="19565" y="258115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a:p>
          </p:txBody>
        </p:sp>
        <p:sp>
          <p:nvSpPr>
            <p:cNvPr id="30" name="Freeform: Shape 29">
              <a:extLst>
                <a:ext uri="{FF2B5EF4-FFF2-40B4-BE49-F238E27FC236}">
                  <a16:creationId xmlns:a16="http://schemas.microsoft.com/office/drawing/2014/main" id="{4FC47DA3-63D8-4EBA-AAE4-F892A696F6E8}"/>
                </a:ext>
              </a:extLst>
            </p:cNvPr>
            <p:cNvSpPr/>
            <p:nvPr/>
          </p:nvSpPr>
          <p:spPr>
            <a:xfrm rot="19826058">
              <a:off x="5610127" y="-9032"/>
              <a:ext cx="2729011" cy="3010827"/>
            </a:xfrm>
            <a:custGeom>
              <a:avLst/>
              <a:gdLst>
                <a:gd name="connsiteX0" fmla="*/ 1724945 w 2584726"/>
                <a:gd name="connsiteY0" fmla="*/ 0 h 3057801"/>
                <a:gd name="connsiteX1" fmla="*/ 2565161 w 2584726"/>
                <a:gd name="connsiteY1" fmla="*/ 476645 h 3057801"/>
                <a:gd name="connsiteX2" fmla="*/ 2584726 w 2584726"/>
                <a:gd name="connsiteY2" fmla="*/ 3057800 h 3057801"/>
                <a:gd name="connsiteX3" fmla="*/ 0 w 2584726"/>
                <a:gd name="connsiteY3" fmla="*/ 3057801 h 3057801"/>
                <a:gd name="connsiteX4" fmla="*/ 0 w 2584726"/>
                <a:gd name="connsiteY4" fmla="*/ 0 h 3057801"/>
                <a:gd name="connsiteX5" fmla="*/ 1724945 w 2584726"/>
                <a:gd name="connsiteY5" fmla="*/ 0 h 305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4726" h="3057801">
                  <a:moveTo>
                    <a:pt x="1724945" y="0"/>
                  </a:moveTo>
                  <a:lnTo>
                    <a:pt x="2565161" y="476645"/>
                  </a:lnTo>
                  <a:lnTo>
                    <a:pt x="2584726" y="3057800"/>
                  </a:lnTo>
                  <a:lnTo>
                    <a:pt x="0" y="3057801"/>
                  </a:lnTo>
                  <a:lnTo>
                    <a:pt x="0" y="0"/>
                  </a:lnTo>
                  <a:lnTo>
                    <a:pt x="172494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a:p>
          </p:txBody>
        </p:sp>
        <p:sp>
          <p:nvSpPr>
            <p:cNvPr id="31" name="Freeform: Shape 30">
              <a:extLst>
                <a:ext uri="{FF2B5EF4-FFF2-40B4-BE49-F238E27FC236}">
                  <a16:creationId xmlns:a16="http://schemas.microsoft.com/office/drawing/2014/main" id="{46A46427-DEA0-409F-8949-DF977A2FD3CA}"/>
                </a:ext>
              </a:extLst>
            </p:cNvPr>
            <p:cNvSpPr/>
            <p:nvPr/>
          </p:nvSpPr>
          <p:spPr>
            <a:xfrm rot="19826058">
              <a:off x="9490374" y="-621855"/>
              <a:ext cx="316167" cy="8094044"/>
            </a:xfrm>
            <a:custGeom>
              <a:avLst/>
              <a:gdLst>
                <a:gd name="connsiteX0" fmla="*/ 56874 w 316167"/>
                <a:gd name="connsiteY0" fmla="*/ 0 h 8057110"/>
                <a:gd name="connsiteX1" fmla="*/ 255948 w 316167"/>
                <a:gd name="connsiteY1" fmla="*/ 112932 h 8057110"/>
                <a:gd name="connsiteX2" fmla="*/ 316167 w 316167"/>
                <a:gd name="connsiteY2" fmla="*/ 8057110 h 8057110"/>
                <a:gd name="connsiteX3" fmla="*/ 40653 w 316167"/>
                <a:gd name="connsiteY3" fmla="*/ 7900815 h 8057110"/>
                <a:gd name="connsiteX4" fmla="*/ 0 w 316167"/>
                <a:gd name="connsiteY4" fmla="*/ 2537792 h 8057110"/>
                <a:gd name="connsiteX5" fmla="*/ 56874 w 316167"/>
                <a:gd name="connsiteY5" fmla="*/ 2537792 h 8057110"/>
                <a:gd name="connsiteX6" fmla="*/ 56874 w 316167"/>
                <a:gd name="connsiteY6" fmla="*/ 0 h 805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167" h="8057110">
                  <a:moveTo>
                    <a:pt x="56874" y="0"/>
                  </a:moveTo>
                  <a:lnTo>
                    <a:pt x="255948" y="112932"/>
                  </a:lnTo>
                  <a:lnTo>
                    <a:pt x="316167" y="8057110"/>
                  </a:lnTo>
                  <a:lnTo>
                    <a:pt x="40653" y="7900815"/>
                  </a:lnTo>
                  <a:lnTo>
                    <a:pt x="0" y="2537792"/>
                  </a:lnTo>
                  <a:lnTo>
                    <a:pt x="56874" y="2537792"/>
                  </a:lnTo>
                  <a:lnTo>
                    <a:pt x="5687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a:p>
          </p:txBody>
        </p:sp>
        <p:sp>
          <p:nvSpPr>
            <p:cNvPr id="32" name="Freeform: Shape 31">
              <a:extLst>
                <a:ext uri="{FF2B5EF4-FFF2-40B4-BE49-F238E27FC236}">
                  <a16:creationId xmlns:a16="http://schemas.microsoft.com/office/drawing/2014/main" id="{F79A0A15-2885-4F5C-BAD3-4FDF13C99696}"/>
                </a:ext>
              </a:extLst>
            </p:cNvPr>
            <p:cNvSpPr/>
            <p:nvPr/>
          </p:nvSpPr>
          <p:spPr>
            <a:xfrm rot="19826058">
              <a:off x="5079519" y="3705891"/>
              <a:ext cx="3086376" cy="4199304"/>
            </a:xfrm>
            <a:custGeom>
              <a:avLst/>
              <a:gdLst>
                <a:gd name="connsiteX0" fmla="*/ 3060217 w 3060217"/>
                <a:gd name="connsiteY0" fmla="*/ 0 h 4180142"/>
                <a:gd name="connsiteX1" fmla="*/ 3060216 w 3060217"/>
                <a:gd name="connsiteY1" fmla="*/ 4180142 h 4180142"/>
                <a:gd name="connsiteX2" fmla="*/ 0 w 3060217"/>
                <a:gd name="connsiteY2" fmla="*/ 2444119 h 4180142"/>
                <a:gd name="connsiteX3" fmla="*/ 29235 w 3060217"/>
                <a:gd name="connsiteY3" fmla="*/ 0 h 4180142"/>
                <a:gd name="connsiteX4" fmla="*/ 3060217 w 3060217"/>
                <a:gd name="connsiteY4" fmla="*/ 0 h 418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217" h="4180142">
                  <a:moveTo>
                    <a:pt x="3060217" y="0"/>
                  </a:moveTo>
                  <a:lnTo>
                    <a:pt x="3060216" y="4180142"/>
                  </a:lnTo>
                  <a:lnTo>
                    <a:pt x="0" y="2444119"/>
                  </a:lnTo>
                  <a:lnTo>
                    <a:pt x="29235" y="0"/>
                  </a:lnTo>
                  <a:lnTo>
                    <a:pt x="306021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a:p>
          </p:txBody>
        </p:sp>
        <p:sp>
          <p:nvSpPr>
            <p:cNvPr id="33" name="Freeform: Shape 32">
              <a:extLst>
                <a:ext uri="{FF2B5EF4-FFF2-40B4-BE49-F238E27FC236}">
                  <a16:creationId xmlns:a16="http://schemas.microsoft.com/office/drawing/2014/main" id="{F7EEED5B-0677-4E07-B57D-A4EAEEBF9528}"/>
                </a:ext>
              </a:extLst>
            </p:cNvPr>
            <p:cNvSpPr/>
            <p:nvPr/>
          </p:nvSpPr>
          <p:spPr>
            <a:xfrm>
              <a:off x="6154057" y="-52657"/>
              <a:ext cx="6037943" cy="6604892"/>
            </a:xfrm>
            <a:custGeom>
              <a:avLst/>
              <a:gdLst>
                <a:gd name="connsiteX0" fmla="*/ 5771455 w 6037943"/>
                <a:gd name="connsiteY0" fmla="*/ 3330032 h 6574753"/>
                <a:gd name="connsiteX1" fmla="*/ 5909691 w 6037943"/>
                <a:gd name="connsiteY1" fmla="*/ 3566979 h 6574753"/>
                <a:gd name="connsiteX2" fmla="*/ 700075 w 6037943"/>
                <a:gd name="connsiteY2" fmla="*/ 6574753 h 6574753"/>
                <a:gd name="connsiteX3" fmla="*/ 562915 w 6037943"/>
                <a:gd name="connsiteY3" fmla="*/ 6337184 h 6574753"/>
                <a:gd name="connsiteX4" fmla="*/ 6010379 w 6037943"/>
                <a:gd name="connsiteY4" fmla="*/ 3192090 h 6574753"/>
                <a:gd name="connsiteX5" fmla="*/ 6037943 w 6037943"/>
                <a:gd name="connsiteY5" fmla="*/ 3239636 h 6574753"/>
                <a:gd name="connsiteX6" fmla="*/ 6037943 w 6037943"/>
                <a:gd name="connsiteY6" fmla="*/ 3492933 h 6574753"/>
                <a:gd name="connsiteX7" fmla="*/ 6037943 w 6037943"/>
                <a:gd name="connsiteY7" fmla="*/ 3786809 h 6574753"/>
                <a:gd name="connsiteX8" fmla="*/ 5909692 w 6037943"/>
                <a:gd name="connsiteY8" fmla="*/ 3566979 h 6574753"/>
                <a:gd name="connsiteX9" fmla="*/ 5771456 w 6037943"/>
                <a:gd name="connsiteY9" fmla="*/ 3330032 h 6574753"/>
                <a:gd name="connsiteX10" fmla="*/ 4801038 w 6037943"/>
                <a:gd name="connsiteY10" fmla="*/ 1106056 h 6574753"/>
                <a:gd name="connsiteX11" fmla="*/ 6010377 w 6037943"/>
                <a:gd name="connsiteY11" fmla="*/ 3192089 h 6574753"/>
                <a:gd name="connsiteX12" fmla="*/ 5771454 w 6037943"/>
                <a:gd name="connsiteY12" fmla="*/ 3330031 h 6574753"/>
                <a:gd name="connsiteX13" fmla="*/ 4556379 w 6037943"/>
                <a:gd name="connsiteY13" fmla="*/ 1247311 h 6574753"/>
                <a:gd name="connsiteX14" fmla="*/ 4159822 w 6037943"/>
                <a:gd name="connsiteY14" fmla="*/ 0 h 6574753"/>
                <a:gd name="connsiteX15" fmla="*/ 4663453 w 6037943"/>
                <a:gd name="connsiteY15" fmla="*/ 868732 h 6574753"/>
                <a:gd name="connsiteX16" fmla="*/ 4663454 w 6037943"/>
                <a:gd name="connsiteY16" fmla="*/ 868731 h 6574753"/>
                <a:gd name="connsiteX17" fmla="*/ 4663455 w 6037943"/>
                <a:gd name="connsiteY17" fmla="*/ 868733 h 6574753"/>
                <a:gd name="connsiteX18" fmla="*/ 6037942 w 6037943"/>
                <a:gd name="connsiteY18" fmla="*/ 75173 h 6574753"/>
                <a:gd name="connsiteX19" fmla="*/ 6037942 w 6037943"/>
                <a:gd name="connsiteY19" fmla="*/ 391931 h 6574753"/>
                <a:gd name="connsiteX20" fmla="*/ 4801039 w 6037943"/>
                <a:gd name="connsiteY20" fmla="*/ 1106057 h 6574753"/>
                <a:gd name="connsiteX21" fmla="*/ 4801038 w 6037943"/>
                <a:gd name="connsiteY21" fmla="*/ 1106055 h 6574753"/>
                <a:gd name="connsiteX22" fmla="*/ 4556379 w 6037943"/>
                <a:gd name="connsiteY22" fmla="*/ 1247310 h 6574753"/>
                <a:gd name="connsiteX23" fmla="*/ 137160 w 6037943"/>
                <a:gd name="connsiteY23" fmla="*/ 3798747 h 6574753"/>
                <a:gd name="connsiteX24" fmla="*/ 0 w 6037943"/>
                <a:gd name="connsiteY24" fmla="*/ 3561179 h 6574753"/>
                <a:gd name="connsiteX25" fmla="*/ 4418141 w 6037943"/>
                <a:gd name="connsiteY25" fmla="*/ 1010364 h 6574753"/>
                <a:gd name="connsiteX26" fmla="*/ 3833292 w 6037943"/>
                <a:gd name="connsiteY26" fmla="*/ 7893 h 657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37943" h="6574753">
                  <a:moveTo>
                    <a:pt x="5771455" y="3330032"/>
                  </a:moveTo>
                  <a:lnTo>
                    <a:pt x="5909691" y="3566979"/>
                  </a:lnTo>
                  <a:lnTo>
                    <a:pt x="700075" y="6574753"/>
                  </a:lnTo>
                  <a:lnTo>
                    <a:pt x="562915" y="6337184"/>
                  </a:lnTo>
                  <a:close/>
                  <a:moveTo>
                    <a:pt x="6010379" y="3192090"/>
                  </a:moveTo>
                  <a:lnTo>
                    <a:pt x="6037943" y="3239636"/>
                  </a:lnTo>
                  <a:lnTo>
                    <a:pt x="6037943" y="3492933"/>
                  </a:lnTo>
                  <a:lnTo>
                    <a:pt x="6037943" y="3786809"/>
                  </a:lnTo>
                  <a:lnTo>
                    <a:pt x="5909692" y="3566979"/>
                  </a:lnTo>
                  <a:lnTo>
                    <a:pt x="5771456" y="3330032"/>
                  </a:lnTo>
                  <a:close/>
                  <a:moveTo>
                    <a:pt x="4801038" y="1106056"/>
                  </a:moveTo>
                  <a:lnTo>
                    <a:pt x="6010377" y="3192089"/>
                  </a:lnTo>
                  <a:lnTo>
                    <a:pt x="5771454" y="3330031"/>
                  </a:lnTo>
                  <a:lnTo>
                    <a:pt x="4556379" y="1247311"/>
                  </a:lnTo>
                  <a:close/>
                  <a:moveTo>
                    <a:pt x="4159822" y="0"/>
                  </a:moveTo>
                  <a:lnTo>
                    <a:pt x="4663453" y="868732"/>
                  </a:lnTo>
                  <a:lnTo>
                    <a:pt x="4663454" y="868731"/>
                  </a:lnTo>
                  <a:lnTo>
                    <a:pt x="4663455" y="868733"/>
                  </a:lnTo>
                  <a:lnTo>
                    <a:pt x="6037942" y="75173"/>
                  </a:lnTo>
                  <a:lnTo>
                    <a:pt x="6037942" y="391931"/>
                  </a:lnTo>
                  <a:lnTo>
                    <a:pt x="4801039" y="1106057"/>
                  </a:lnTo>
                  <a:lnTo>
                    <a:pt x="4801038" y="1106055"/>
                  </a:lnTo>
                  <a:lnTo>
                    <a:pt x="4556379" y="1247310"/>
                  </a:lnTo>
                  <a:lnTo>
                    <a:pt x="137160" y="3798747"/>
                  </a:lnTo>
                  <a:lnTo>
                    <a:pt x="0" y="3561179"/>
                  </a:lnTo>
                  <a:lnTo>
                    <a:pt x="4418141" y="1010364"/>
                  </a:lnTo>
                  <a:lnTo>
                    <a:pt x="3833292" y="78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grpSp>
        <p:nvGrpSpPr>
          <p:cNvPr id="51" name="Group 50">
            <a:extLst>
              <a:ext uri="{FF2B5EF4-FFF2-40B4-BE49-F238E27FC236}">
                <a16:creationId xmlns:a16="http://schemas.microsoft.com/office/drawing/2014/main" id="{19B7E545-FFA0-4D99-9537-1996F041666C}"/>
              </a:ext>
            </a:extLst>
          </p:cNvPr>
          <p:cNvGrpSpPr/>
          <p:nvPr/>
        </p:nvGrpSpPr>
        <p:grpSpPr>
          <a:xfrm>
            <a:off x="174525" y="2731087"/>
            <a:ext cx="1056150" cy="1056150"/>
            <a:chOff x="2121334" y="1747616"/>
            <a:chExt cx="1056150" cy="1056150"/>
          </a:xfrm>
        </p:grpSpPr>
        <p:sp>
          <p:nvSpPr>
            <p:cNvPr id="47" name="Oval 46">
              <a:extLst>
                <a:ext uri="{FF2B5EF4-FFF2-40B4-BE49-F238E27FC236}">
                  <a16:creationId xmlns:a16="http://schemas.microsoft.com/office/drawing/2014/main" id="{96AA1727-A3A9-49BD-8C18-C828B187F33B}"/>
                </a:ext>
              </a:extLst>
            </p:cNvPr>
            <p:cNvSpPr/>
            <p:nvPr/>
          </p:nvSpPr>
          <p:spPr>
            <a:xfrm>
              <a:off x="2121334" y="1747616"/>
              <a:ext cx="1056150" cy="1056150"/>
            </a:xfrm>
            <a:prstGeom prst="ellipse">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75">
              <a:extLst>
                <a:ext uri="{FF2B5EF4-FFF2-40B4-BE49-F238E27FC236}">
                  <a16:creationId xmlns:a16="http://schemas.microsoft.com/office/drawing/2014/main" id="{037AF897-EB39-4424-BD60-2C9BB8CBA530}"/>
                </a:ext>
              </a:extLst>
            </p:cNvPr>
            <p:cNvSpPr>
              <a:spLocks/>
            </p:cNvSpPr>
            <p:nvPr/>
          </p:nvSpPr>
          <p:spPr bwMode="auto">
            <a:xfrm>
              <a:off x="2341211" y="2047270"/>
              <a:ext cx="641375" cy="560425"/>
            </a:xfrm>
            <a:custGeom>
              <a:avLst/>
              <a:gdLst>
                <a:gd name="T0" fmla="*/ 10 w 87"/>
                <a:gd name="T1" fmla="*/ 44 h 76"/>
                <a:gd name="T2" fmla="*/ 0 w 87"/>
                <a:gd name="T3" fmla="*/ 21 h 76"/>
                <a:gd name="T4" fmla="*/ 21 w 87"/>
                <a:gd name="T5" fmla="*/ 0 h 76"/>
                <a:gd name="T6" fmla="*/ 43 w 87"/>
                <a:gd name="T7" fmla="*/ 13 h 76"/>
                <a:gd name="T8" fmla="*/ 66 w 87"/>
                <a:gd name="T9" fmla="*/ 0 h 76"/>
                <a:gd name="T10" fmla="*/ 87 w 87"/>
                <a:gd name="T11" fmla="*/ 21 h 76"/>
                <a:gd name="T12" fmla="*/ 76 w 87"/>
                <a:gd name="T13" fmla="*/ 44 h 76"/>
                <a:gd name="T14" fmla="*/ 43 w 87"/>
                <a:gd name="T15" fmla="*/ 76 h 76"/>
                <a:gd name="T16" fmla="*/ 10 w 87"/>
                <a:gd name="T1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76">
                  <a:moveTo>
                    <a:pt x="10" y="44"/>
                  </a:moveTo>
                  <a:cubicBezTo>
                    <a:pt x="3" y="36"/>
                    <a:pt x="0" y="28"/>
                    <a:pt x="0" y="21"/>
                  </a:cubicBezTo>
                  <a:cubicBezTo>
                    <a:pt x="0" y="8"/>
                    <a:pt x="8" y="0"/>
                    <a:pt x="21" y="0"/>
                  </a:cubicBezTo>
                  <a:cubicBezTo>
                    <a:pt x="32" y="0"/>
                    <a:pt x="36" y="5"/>
                    <a:pt x="43" y="13"/>
                  </a:cubicBezTo>
                  <a:cubicBezTo>
                    <a:pt x="50" y="5"/>
                    <a:pt x="54" y="0"/>
                    <a:pt x="66" y="0"/>
                  </a:cubicBezTo>
                  <a:cubicBezTo>
                    <a:pt x="79" y="0"/>
                    <a:pt x="87" y="8"/>
                    <a:pt x="87" y="21"/>
                  </a:cubicBezTo>
                  <a:cubicBezTo>
                    <a:pt x="87" y="28"/>
                    <a:pt x="84" y="36"/>
                    <a:pt x="76" y="44"/>
                  </a:cubicBezTo>
                  <a:cubicBezTo>
                    <a:pt x="43" y="76"/>
                    <a:pt x="43" y="76"/>
                    <a:pt x="43" y="76"/>
                  </a:cubicBezTo>
                  <a:lnTo>
                    <a:pt x="10" y="44"/>
                  </a:lnTo>
                  <a:close/>
                </a:path>
              </a:pathLst>
            </a:custGeom>
            <a:solidFill>
              <a:srgbClr val="51DA9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49" name="Group 48">
            <a:extLst>
              <a:ext uri="{FF2B5EF4-FFF2-40B4-BE49-F238E27FC236}">
                <a16:creationId xmlns:a16="http://schemas.microsoft.com/office/drawing/2014/main" id="{8FA52260-28B1-4965-B14C-057E03FBC805}"/>
              </a:ext>
            </a:extLst>
          </p:cNvPr>
          <p:cNvGrpSpPr/>
          <p:nvPr/>
        </p:nvGrpSpPr>
        <p:grpSpPr>
          <a:xfrm>
            <a:off x="187014" y="1344042"/>
            <a:ext cx="1056150" cy="1056150"/>
            <a:chOff x="559345" y="1334744"/>
            <a:chExt cx="1056150" cy="1056150"/>
          </a:xfrm>
        </p:grpSpPr>
        <p:sp>
          <p:nvSpPr>
            <p:cNvPr id="46" name="Oval 45">
              <a:extLst>
                <a:ext uri="{FF2B5EF4-FFF2-40B4-BE49-F238E27FC236}">
                  <a16:creationId xmlns:a16="http://schemas.microsoft.com/office/drawing/2014/main" id="{3A0C3D77-DBFD-449F-A0C2-EDCB77FF2036}"/>
                </a:ext>
              </a:extLst>
            </p:cNvPr>
            <p:cNvSpPr/>
            <p:nvPr/>
          </p:nvSpPr>
          <p:spPr>
            <a:xfrm>
              <a:off x="559345" y="1334744"/>
              <a:ext cx="1056150" cy="1056150"/>
            </a:xfrm>
            <a:prstGeom prst="ellipse">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hape 5091">
              <a:extLst>
                <a:ext uri="{FF2B5EF4-FFF2-40B4-BE49-F238E27FC236}">
                  <a16:creationId xmlns:a16="http://schemas.microsoft.com/office/drawing/2014/main" id="{050216D1-8CFF-4A80-8718-FE0E4BD1549B}"/>
                </a:ext>
              </a:extLst>
            </p:cNvPr>
            <p:cNvSpPr/>
            <p:nvPr/>
          </p:nvSpPr>
          <p:spPr>
            <a:xfrm>
              <a:off x="905037" y="1449948"/>
              <a:ext cx="364766" cy="825743"/>
            </a:xfrm>
            <a:custGeom>
              <a:avLst/>
              <a:gdLst/>
              <a:ahLst/>
              <a:cxnLst/>
              <a:rect l="0" t="0" r="0" b="0"/>
              <a:pathLst>
                <a:path w="120000" h="120000" extrusionOk="0">
                  <a:moveTo>
                    <a:pt x="15219" y="117350"/>
                  </a:moveTo>
                  <a:lnTo>
                    <a:pt x="15219" y="117350"/>
                  </a:lnTo>
                  <a:cubicBezTo>
                    <a:pt x="9951" y="117350"/>
                    <a:pt x="62048" y="70463"/>
                    <a:pt x="62048" y="70463"/>
                  </a:cubicBezTo>
                  <a:cubicBezTo>
                    <a:pt x="56780" y="68079"/>
                    <a:pt x="4682" y="61192"/>
                    <a:pt x="4682" y="56158"/>
                  </a:cubicBezTo>
                  <a:cubicBezTo>
                    <a:pt x="0" y="51920"/>
                    <a:pt x="103609" y="0"/>
                    <a:pt x="108878" y="0"/>
                  </a:cubicBezTo>
                  <a:cubicBezTo>
                    <a:pt x="108878" y="2384"/>
                    <a:pt x="62048" y="46887"/>
                    <a:pt x="62048" y="49536"/>
                  </a:cubicBezTo>
                  <a:cubicBezTo>
                    <a:pt x="66731" y="51920"/>
                    <a:pt x="119414" y="58807"/>
                    <a:pt x="119414" y="63576"/>
                  </a:cubicBezTo>
                  <a:cubicBezTo>
                    <a:pt x="119414" y="65960"/>
                    <a:pt x="20487" y="119735"/>
                    <a:pt x="15219" y="117350"/>
                  </a:cubicBezTo>
                </a:path>
              </a:pathLst>
            </a:custGeom>
            <a:solidFill>
              <a:srgbClr val="FFCD68"/>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pitchFamily="34" charset="0"/>
                <a:ea typeface="Roboto"/>
                <a:cs typeface="Calibri" panose="020F0502020204030204" pitchFamily="34" charset="0"/>
                <a:sym typeface="Roboto"/>
              </a:endParaRPr>
            </a:p>
          </p:txBody>
        </p:sp>
      </p:grpSp>
      <p:sp>
        <p:nvSpPr>
          <p:cNvPr id="48" name="Oval 47">
            <a:extLst>
              <a:ext uri="{FF2B5EF4-FFF2-40B4-BE49-F238E27FC236}">
                <a16:creationId xmlns:a16="http://schemas.microsoft.com/office/drawing/2014/main" id="{06E33832-ADF9-4171-9388-60930FD41933}"/>
              </a:ext>
            </a:extLst>
          </p:cNvPr>
          <p:cNvSpPr/>
          <p:nvPr/>
        </p:nvSpPr>
        <p:spPr>
          <a:xfrm>
            <a:off x="174525" y="4174062"/>
            <a:ext cx="1056150" cy="1056150"/>
          </a:xfrm>
          <a:prstGeom prst="ellipse">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CD68"/>
                </a:solidFill>
                <a:latin typeface="Arial" panose="020B0604020202020204" pitchFamily="34" charset="0"/>
                <a:ea typeface="Adobe Gothic Std B" panose="020B0800000000000000" pitchFamily="34" charset="-128"/>
                <a:cs typeface="Arial" panose="020B0604020202020204" pitchFamily="34" charset="0"/>
              </a:rPr>
              <a:t>1</a:t>
            </a:r>
          </a:p>
        </p:txBody>
      </p:sp>
      <p:grpSp>
        <p:nvGrpSpPr>
          <p:cNvPr id="55" name="Group 54">
            <a:extLst>
              <a:ext uri="{FF2B5EF4-FFF2-40B4-BE49-F238E27FC236}">
                <a16:creationId xmlns:a16="http://schemas.microsoft.com/office/drawing/2014/main" id="{48CE9482-AC51-401E-98FD-5A5FC9606766}"/>
              </a:ext>
            </a:extLst>
          </p:cNvPr>
          <p:cNvGrpSpPr/>
          <p:nvPr/>
        </p:nvGrpSpPr>
        <p:grpSpPr>
          <a:xfrm>
            <a:off x="174525" y="5617037"/>
            <a:ext cx="1056150" cy="1056150"/>
            <a:chOff x="559345" y="5619553"/>
            <a:chExt cx="1056150" cy="1056150"/>
          </a:xfrm>
        </p:grpSpPr>
        <p:sp>
          <p:nvSpPr>
            <p:cNvPr id="53" name="Oval 52">
              <a:extLst>
                <a:ext uri="{FF2B5EF4-FFF2-40B4-BE49-F238E27FC236}">
                  <a16:creationId xmlns:a16="http://schemas.microsoft.com/office/drawing/2014/main" id="{B89FDC63-3551-4D30-8B65-9C014CA9CDF4}"/>
                </a:ext>
              </a:extLst>
            </p:cNvPr>
            <p:cNvSpPr/>
            <p:nvPr/>
          </p:nvSpPr>
          <p:spPr>
            <a:xfrm>
              <a:off x="559345" y="5619553"/>
              <a:ext cx="1056150" cy="1056150"/>
            </a:xfrm>
            <a:prstGeom prst="ellipse">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81">
              <a:extLst>
                <a:ext uri="{FF2B5EF4-FFF2-40B4-BE49-F238E27FC236}">
                  <a16:creationId xmlns:a16="http://schemas.microsoft.com/office/drawing/2014/main" id="{5D4ADA05-F50C-4647-A9B5-933BF9B10B6A}"/>
                </a:ext>
              </a:extLst>
            </p:cNvPr>
            <p:cNvSpPr>
              <a:spLocks/>
            </p:cNvSpPr>
            <p:nvPr/>
          </p:nvSpPr>
          <p:spPr bwMode="auto">
            <a:xfrm>
              <a:off x="691372" y="5798917"/>
              <a:ext cx="736473" cy="715075"/>
            </a:xfrm>
            <a:custGeom>
              <a:avLst/>
              <a:gdLst>
                <a:gd name="T0" fmla="*/ 94 w 97"/>
                <a:gd name="T1" fmla="*/ 16 h 94"/>
                <a:gd name="T2" fmla="*/ 81 w 97"/>
                <a:gd name="T3" fmla="*/ 27 h 94"/>
                <a:gd name="T4" fmla="*/ 73 w 97"/>
                <a:gd name="T5" fmla="*/ 12 h 94"/>
                <a:gd name="T6" fmla="*/ 82 w 97"/>
                <a:gd name="T7" fmla="*/ 2 h 94"/>
                <a:gd name="T8" fmla="*/ 77 w 97"/>
                <a:gd name="T9" fmla="*/ 2 h 94"/>
                <a:gd name="T10" fmla="*/ 64 w 97"/>
                <a:gd name="T11" fmla="*/ 5 h 94"/>
                <a:gd name="T12" fmla="*/ 61 w 97"/>
                <a:gd name="T13" fmla="*/ 14 h 94"/>
                <a:gd name="T14" fmla="*/ 63 w 97"/>
                <a:gd name="T15" fmla="*/ 27 h 94"/>
                <a:gd name="T16" fmla="*/ 52 w 97"/>
                <a:gd name="T17" fmla="*/ 42 h 94"/>
                <a:gd name="T18" fmla="*/ 43 w 97"/>
                <a:gd name="T19" fmla="*/ 39 h 94"/>
                <a:gd name="T20" fmla="*/ 35 w 97"/>
                <a:gd name="T21" fmla="*/ 33 h 94"/>
                <a:gd name="T22" fmla="*/ 34 w 97"/>
                <a:gd name="T23" fmla="*/ 31 h 94"/>
                <a:gd name="T24" fmla="*/ 33 w 97"/>
                <a:gd name="T25" fmla="*/ 27 h 94"/>
                <a:gd name="T26" fmla="*/ 31 w 97"/>
                <a:gd name="T27" fmla="*/ 23 h 94"/>
                <a:gd name="T28" fmla="*/ 47 w 97"/>
                <a:gd name="T29" fmla="*/ 17 h 94"/>
                <a:gd name="T30" fmla="*/ 45 w 97"/>
                <a:gd name="T31" fmla="*/ 12 h 94"/>
                <a:gd name="T32" fmla="*/ 44 w 97"/>
                <a:gd name="T33" fmla="*/ 10 h 94"/>
                <a:gd name="T34" fmla="*/ 11 w 97"/>
                <a:gd name="T35" fmla="*/ 23 h 94"/>
                <a:gd name="T36" fmla="*/ 11 w 97"/>
                <a:gd name="T37" fmla="*/ 24 h 94"/>
                <a:gd name="T38" fmla="*/ 9 w 97"/>
                <a:gd name="T39" fmla="*/ 33 h 94"/>
                <a:gd name="T40" fmla="*/ 0 w 97"/>
                <a:gd name="T41" fmla="*/ 38 h 94"/>
                <a:gd name="T42" fmla="*/ 17 w 97"/>
                <a:gd name="T43" fmla="*/ 41 h 94"/>
                <a:gd name="T44" fmla="*/ 16 w 97"/>
                <a:gd name="T45" fmla="*/ 36 h 94"/>
                <a:gd name="T46" fmla="*/ 24 w 97"/>
                <a:gd name="T47" fmla="*/ 37 h 94"/>
                <a:gd name="T48" fmla="*/ 27 w 97"/>
                <a:gd name="T49" fmla="*/ 39 h 94"/>
                <a:gd name="T50" fmla="*/ 29 w 97"/>
                <a:gd name="T51" fmla="*/ 39 h 94"/>
                <a:gd name="T52" fmla="*/ 36 w 97"/>
                <a:gd name="T53" fmla="*/ 49 h 94"/>
                <a:gd name="T54" fmla="*/ 15 w 97"/>
                <a:gd name="T55" fmla="*/ 84 h 94"/>
                <a:gd name="T56" fmla="*/ 23 w 97"/>
                <a:gd name="T57" fmla="*/ 93 h 94"/>
                <a:gd name="T58" fmla="*/ 77 w 97"/>
                <a:gd name="T59" fmla="*/ 89 h 94"/>
                <a:gd name="T60" fmla="*/ 85 w 97"/>
                <a:gd name="T61" fmla="*/ 81 h 94"/>
                <a:gd name="T62" fmla="*/ 59 w 97"/>
                <a:gd name="T63" fmla="*/ 53 h 94"/>
                <a:gd name="T64" fmla="*/ 69 w 97"/>
                <a:gd name="T65" fmla="*/ 42 h 94"/>
                <a:gd name="T66" fmla="*/ 77 w 97"/>
                <a:gd name="T67" fmla="*/ 38 h 94"/>
                <a:gd name="T68" fmla="*/ 96 w 97"/>
                <a:gd name="T69" fmla="*/ 28 h 94"/>
                <a:gd name="T70" fmla="*/ 97 w 97"/>
                <a:gd name="T71" fmla="*/ 1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94">
                  <a:moveTo>
                    <a:pt x="96" y="16"/>
                  </a:moveTo>
                  <a:cubicBezTo>
                    <a:pt x="95" y="16"/>
                    <a:pt x="94" y="16"/>
                    <a:pt x="94" y="16"/>
                  </a:cubicBezTo>
                  <a:cubicBezTo>
                    <a:pt x="94" y="16"/>
                    <a:pt x="94" y="16"/>
                    <a:pt x="87" y="27"/>
                  </a:cubicBezTo>
                  <a:cubicBezTo>
                    <a:pt x="87" y="27"/>
                    <a:pt x="87" y="27"/>
                    <a:pt x="81" y="27"/>
                  </a:cubicBezTo>
                  <a:cubicBezTo>
                    <a:pt x="81" y="27"/>
                    <a:pt x="81" y="27"/>
                    <a:pt x="73" y="19"/>
                  </a:cubicBezTo>
                  <a:cubicBezTo>
                    <a:pt x="73" y="19"/>
                    <a:pt x="73" y="19"/>
                    <a:pt x="73" y="12"/>
                  </a:cubicBezTo>
                  <a:cubicBezTo>
                    <a:pt x="73" y="12"/>
                    <a:pt x="73" y="12"/>
                    <a:pt x="83" y="4"/>
                  </a:cubicBezTo>
                  <a:cubicBezTo>
                    <a:pt x="83" y="3"/>
                    <a:pt x="83" y="2"/>
                    <a:pt x="82" y="2"/>
                  </a:cubicBezTo>
                  <a:cubicBezTo>
                    <a:pt x="82" y="2"/>
                    <a:pt x="82" y="2"/>
                    <a:pt x="81" y="2"/>
                  </a:cubicBezTo>
                  <a:cubicBezTo>
                    <a:pt x="81" y="2"/>
                    <a:pt x="79" y="2"/>
                    <a:pt x="77" y="2"/>
                  </a:cubicBezTo>
                  <a:cubicBezTo>
                    <a:pt x="77" y="1"/>
                    <a:pt x="76" y="1"/>
                    <a:pt x="75" y="1"/>
                  </a:cubicBezTo>
                  <a:cubicBezTo>
                    <a:pt x="69" y="0"/>
                    <a:pt x="66" y="3"/>
                    <a:pt x="64" y="5"/>
                  </a:cubicBezTo>
                  <a:cubicBezTo>
                    <a:pt x="62" y="8"/>
                    <a:pt x="61" y="10"/>
                    <a:pt x="61" y="10"/>
                  </a:cubicBezTo>
                  <a:cubicBezTo>
                    <a:pt x="61" y="10"/>
                    <a:pt x="61" y="11"/>
                    <a:pt x="61" y="14"/>
                  </a:cubicBezTo>
                  <a:cubicBezTo>
                    <a:pt x="61" y="18"/>
                    <a:pt x="61" y="23"/>
                    <a:pt x="62" y="26"/>
                  </a:cubicBezTo>
                  <a:cubicBezTo>
                    <a:pt x="63" y="27"/>
                    <a:pt x="63" y="27"/>
                    <a:pt x="63" y="27"/>
                  </a:cubicBezTo>
                  <a:cubicBezTo>
                    <a:pt x="62" y="30"/>
                    <a:pt x="59" y="35"/>
                    <a:pt x="59" y="35"/>
                  </a:cubicBezTo>
                  <a:cubicBezTo>
                    <a:pt x="59" y="35"/>
                    <a:pt x="59" y="35"/>
                    <a:pt x="52" y="42"/>
                  </a:cubicBezTo>
                  <a:cubicBezTo>
                    <a:pt x="52" y="42"/>
                    <a:pt x="52" y="42"/>
                    <a:pt x="50" y="45"/>
                  </a:cubicBezTo>
                  <a:cubicBezTo>
                    <a:pt x="50" y="45"/>
                    <a:pt x="50" y="45"/>
                    <a:pt x="43" y="39"/>
                  </a:cubicBezTo>
                  <a:cubicBezTo>
                    <a:pt x="43" y="40"/>
                    <a:pt x="42" y="41"/>
                    <a:pt x="42" y="41"/>
                  </a:cubicBezTo>
                  <a:cubicBezTo>
                    <a:pt x="42" y="41"/>
                    <a:pt x="42" y="41"/>
                    <a:pt x="35" y="33"/>
                  </a:cubicBezTo>
                  <a:cubicBezTo>
                    <a:pt x="35" y="33"/>
                    <a:pt x="35" y="33"/>
                    <a:pt x="35" y="33"/>
                  </a:cubicBezTo>
                  <a:cubicBezTo>
                    <a:pt x="35" y="33"/>
                    <a:pt x="35" y="33"/>
                    <a:pt x="34" y="31"/>
                  </a:cubicBezTo>
                  <a:cubicBezTo>
                    <a:pt x="34" y="31"/>
                    <a:pt x="34" y="31"/>
                    <a:pt x="31" y="29"/>
                  </a:cubicBezTo>
                  <a:cubicBezTo>
                    <a:pt x="31" y="29"/>
                    <a:pt x="31" y="29"/>
                    <a:pt x="33" y="27"/>
                  </a:cubicBezTo>
                  <a:cubicBezTo>
                    <a:pt x="33" y="27"/>
                    <a:pt x="33" y="27"/>
                    <a:pt x="31" y="26"/>
                  </a:cubicBezTo>
                  <a:cubicBezTo>
                    <a:pt x="31" y="25"/>
                    <a:pt x="31" y="24"/>
                    <a:pt x="31" y="23"/>
                  </a:cubicBezTo>
                  <a:cubicBezTo>
                    <a:pt x="32" y="22"/>
                    <a:pt x="39" y="20"/>
                    <a:pt x="45" y="18"/>
                  </a:cubicBezTo>
                  <a:cubicBezTo>
                    <a:pt x="45" y="18"/>
                    <a:pt x="45" y="18"/>
                    <a:pt x="47" y="17"/>
                  </a:cubicBezTo>
                  <a:cubicBezTo>
                    <a:pt x="47" y="17"/>
                    <a:pt x="47" y="17"/>
                    <a:pt x="46" y="15"/>
                  </a:cubicBezTo>
                  <a:cubicBezTo>
                    <a:pt x="46" y="15"/>
                    <a:pt x="46" y="15"/>
                    <a:pt x="45" y="12"/>
                  </a:cubicBezTo>
                  <a:cubicBezTo>
                    <a:pt x="45" y="12"/>
                    <a:pt x="45" y="12"/>
                    <a:pt x="44" y="11"/>
                  </a:cubicBezTo>
                  <a:cubicBezTo>
                    <a:pt x="44" y="11"/>
                    <a:pt x="44" y="11"/>
                    <a:pt x="44" y="10"/>
                  </a:cubicBezTo>
                  <a:cubicBezTo>
                    <a:pt x="43" y="10"/>
                    <a:pt x="38" y="10"/>
                    <a:pt x="32" y="11"/>
                  </a:cubicBezTo>
                  <a:cubicBezTo>
                    <a:pt x="23" y="13"/>
                    <a:pt x="17" y="17"/>
                    <a:pt x="11" y="23"/>
                  </a:cubicBezTo>
                  <a:cubicBezTo>
                    <a:pt x="11" y="23"/>
                    <a:pt x="11" y="23"/>
                    <a:pt x="11" y="23"/>
                  </a:cubicBezTo>
                  <a:cubicBezTo>
                    <a:pt x="11" y="23"/>
                    <a:pt x="11" y="23"/>
                    <a:pt x="11" y="24"/>
                  </a:cubicBezTo>
                  <a:cubicBezTo>
                    <a:pt x="11" y="27"/>
                    <a:pt x="11" y="29"/>
                    <a:pt x="11" y="30"/>
                  </a:cubicBezTo>
                  <a:cubicBezTo>
                    <a:pt x="11" y="31"/>
                    <a:pt x="11" y="33"/>
                    <a:pt x="9" y="33"/>
                  </a:cubicBezTo>
                  <a:cubicBezTo>
                    <a:pt x="9" y="33"/>
                    <a:pt x="9" y="33"/>
                    <a:pt x="6" y="31"/>
                  </a:cubicBezTo>
                  <a:cubicBezTo>
                    <a:pt x="6" y="31"/>
                    <a:pt x="6" y="31"/>
                    <a:pt x="0" y="38"/>
                  </a:cubicBezTo>
                  <a:cubicBezTo>
                    <a:pt x="0" y="38"/>
                    <a:pt x="0" y="38"/>
                    <a:pt x="10" y="48"/>
                  </a:cubicBezTo>
                  <a:cubicBezTo>
                    <a:pt x="10" y="48"/>
                    <a:pt x="10" y="48"/>
                    <a:pt x="17" y="41"/>
                  </a:cubicBezTo>
                  <a:cubicBezTo>
                    <a:pt x="17" y="41"/>
                    <a:pt x="17" y="41"/>
                    <a:pt x="13" y="37"/>
                  </a:cubicBezTo>
                  <a:cubicBezTo>
                    <a:pt x="14" y="37"/>
                    <a:pt x="15" y="37"/>
                    <a:pt x="16" y="36"/>
                  </a:cubicBezTo>
                  <a:cubicBezTo>
                    <a:pt x="17" y="35"/>
                    <a:pt x="21" y="35"/>
                    <a:pt x="23" y="36"/>
                  </a:cubicBezTo>
                  <a:cubicBezTo>
                    <a:pt x="23" y="36"/>
                    <a:pt x="23" y="36"/>
                    <a:pt x="24" y="37"/>
                  </a:cubicBezTo>
                  <a:cubicBezTo>
                    <a:pt x="24" y="37"/>
                    <a:pt x="24" y="37"/>
                    <a:pt x="25" y="36"/>
                  </a:cubicBezTo>
                  <a:cubicBezTo>
                    <a:pt x="25" y="36"/>
                    <a:pt x="25" y="36"/>
                    <a:pt x="27" y="39"/>
                  </a:cubicBezTo>
                  <a:cubicBezTo>
                    <a:pt x="27" y="39"/>
                    <a:pt x="27" y="39"/>
                    <a:pt x="29" y="40"/>
                  </a:cubicBezTo>
                  <a:cubicBezTo>
                    <a:pt x="29" y="40"/>
                    <a:pt x="29" y="40"/>
                    <a:pt x="29" y="39"/>
                  </a:cubicBezTo>
                  <a:cubicBezTo>
                    <a:pt x="29" y="39"/>
                    <a:pt x="29" y="39"/>
                    <a:pt x="37" y="47"/>
                  </a:cubicBezTo>
                  <a:cubicBezTo>
                    <a:pt x="36" y="48"/>
                    <a:pt x="36" y="48"/>
                    <a:pt x="36" y="49"/>
                  </a:cubicBezTo>
                  <a:cubicBezTo>
                    <a:pt x="36" y="49"/>
                    <a:pt x="36" y="49"/>
                    <a:pt x="42" y="55"/>
                  </a:cubicBezTo>
                  <a:cubicBezTo>
                    <a:pt x="42" y="55"/>
                    <a:pt x="42" y="55"/>
                    <a:pt x="15" y="84"/>
                  </a:cubicBezTo>
                  <a:cubicBezTo>
                    <a:pt x="13" y="86"/>
                    <a:pt x="14" y="89"/>
                    <a:pt x="17" y="91"/>
                  </a:cubicBezTo>
                  <a:cubicBezTo>
                    <a:pt x="19" y="93"/>
                    <a:pt x="22" y="94"/>
                    <a:pt x="23" y="93"/>
                  </a:cubicBezTo>
                  <a:cubicBezTo>
                    <a:pt x="23" y="93"/>
                    <a:pt x="23" y="93"/>
                    <a:pt x="50" y="63"/>
                  </a:cubicBezTo>
                  <a:cubicBezTo>
                    <a:pt x="50" y="63"/>
                    <a:pt x="50" y="63"/>
                    <a:pt x="77" y="89"/>
                  </a:cubicBezTo>
                  <a:cubicBezTo>
                    <a:pt x="79" y="91"/>
                    <a:pt x="82" y="90"/>
                    <a:pt x="84" y="88"/>
                  </a:cubicBezTo>
                  <a:cubicBezTo>
                    <a:pt x="86" y="85"/>
                    <a:pt x="87" y="82"/>
                    <a:pt x="85" y="81"/>
                  </a:cubicBezTo>
                  <a:cubicBezTo>
                    <a:pt x="85" y="81"/>
                    <a:pt x="85" y="81"/>
                    <a:pt x="58" y="54"/>
                  </a:cubicBezTo>
                  <a:cubicBezTo>
                    <a:pt x="58" y="54"/>
                    <a:pt x="58" y="54"/>
                    <a:pt x="59" y="53"/>
                  </a:cubicBezTo>
                  <a:cubicBezTo>
                    <a:pt x="59" y="53"/>
                    <a:pt x="59" y="53"/>
                    <a:pt x="59" y="52"/>
                  </a:cubicBezTo>
                  <a:cubicBezTo>
                    <a:pt x="59" y="52"/>
                    <a:pt x="65" y="45"/>
                    <a:pt x="69" y="42"/>
                  </a:cubicBezTo>
                  <a:cubicBezTo>
                    <a:pt x="71" y="40"/>
                    <a:pt x="73" y="39"/>
                    <a:pt x="74" y="38"/>
                  </a:cubicBezTo>
                  <a:cubicBezTo>
                    <a:pt x="75" y="38"/>
                    <a:pt x="77" y="38"/>
                    <a:pt x="77" y="38"/>
                  </a:cubicBezTo>
                  <a:cubicBezTo>
                    <a:pt x="77" y="38"/>
                    <a:pt x="83" y="39"/>
                    <a:pt x="83" y="39"/>
                  </a:cubicBezTo>
                  <a:cubicBezTo>
                    <a:pt x="92" y="39"/>
                    <a:pt x="96" y="28"/>
                    <a:pt x="96" y="28"/>
                  </a:cubicBezTo>
                  <a:cubicBezTo>
                    <a:pt x="96" y="28"/>
                    <a:pt x="96" y="27"/>
                    <a:pt x="97" y="21"/>
                  </a:cubicBezTo>
                  <a:cubicBezTo>
                    <a:pt x="97" y="19"/>
                    <a:pt x="97" y="18"/>
                    <a:pt x="97" y="17"/>
                  </a:cubicBezTo>
                  <a:cubicBezTo>
                    <a:pt x="96" y="16"/>
                    <a:pt x="96" y="16"/>
                    <a:pt x="96" y="16"/>
                  </a:cubicBezTo>
                  <a:close/>
                </a:path>
              </a:pathLst>
            </a:custGeom>
            <a:solidFill>
              <a:srgbClr val="51DA9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51DA9B"/>
                </a:solidFill>
                <a:effectLst/>
                <a:uLnTx/>
                <a:uFillTx/>
                <a:latin typeface="Calibri" panose="020F0502020204030204" pitchFamily="34" charset="0"/>
                <a:ea typeface="+mn-ea"/>
                <a:cs typeface="+mn-cs"/>
              </a:endParaRPr>
            </a:p>
          </p:txBody>
        </p:sp>
      </p:grpSp>
      <p:grpSp>
        <p:nvGrpSpPr>
          <p:cNvPr id="56" name="Group 55">
            <a:extLst>
              <a:ext uri="{FF2B5EF4-FFF2-40B4-BE49-F238E27FC236}">
                <a16:creationId xmlns:a16="http://schemas.microsoft.com/office/drawing/2014/main" id="{1F1DCD37-25D1-4CF1-80CA-CE01798BDE12}"/>
              </a:ext>
            </a:extLst>
          </p:cNvPr>
          <p:cNvGrpSpPr/>
          <p:nvPr/>
        </p:nvGrpSpPr>
        <p:grpSpPr>
          <a:xfrm>
            <a:off x="3946720" y="1342457"/>
            <a:ext cx="1056150" cy="1056150"/>
            <a:chOff x="4168943" y="1231355"/>
            <a:chExt cx="1056150" cy="1056150"/>
          </a:xfrm>
        </p:grpSpPr>
        <p:sp>
          <p:nvSpPr>
            <p:cNvPr id="52" name="Oval 51">
              <a:extLst>
                <a:ext uri="{FF2B5EF4-FFF2-40B4-BE49-F238E27FC236}">
                  <a16:creationId xmlns:a16="http://schemas.microsoft.com/office/drawing/2014/main" id="{C6ED4448-A892-40C0-B7AB-0572DE288497}"/>
                </a:ext>
              </a:extLst>
            </p:cNvPr>
            <p:cNvSpPr/>
            <p:nvPr/>
          </p:nvSpPr>
          <p:spPr>
            <a:xfrm>
              <a:off x="4168943" y="1231355"/>
              <a:ext cx="1056150" cy="1056150"/>
            </a:xfrm>
            <a:prstGeom prst="ellipse">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60">
              <a:extLst>
                <a:ext uri="{FF2B5EF4-FFF2-40B4-BE49-F238E27FC236}">
                  <a16:creationId xmlns:a16="http://schemas.microsoft.com/office/drawing/2014/main" id="{088C2DE7-1289-4FC7-B3ED-ABE62E3DB14F}"/>
                </a:ext>
              </a:extLst>
            </p:cNvPr>
            <p:cNvSpPr>
              <a:spLocks/>
            </p:cNvSpPr>
            <p:nvPr/>
          </p:nvSpPr>
          <p:spPr bwMode="auto">
            <a:xfrm>
              <a:off x="4388109" y="1490063"/>
              <a:ext cx="615403" cy="644883"/>
            </a:xfrm>
            <a:custGeom>
              <a:avLst/>
              <a:gdLst>
                <a:gd name="T0" fmla="*/ 167 w 167"/>
                <a:gd name="T1" fmla="*/ 92 h 175"/>
                <a:gd name="T2" fmla="*/ 82 w 167"/>
                <a:gd name="T3" fmla="*/ 175 h 175"/>
                <a:gd name="T4" fmla="*/ 0 w 167"/>
                <a:gd name="T5" fmla="*/ 92 h 175"/>
                <a:gd name="T6" fmla="*/ 56 w 167"/>
                <a:gd name="T7" fmla="*/ 92 h 175"/>
                <a:gd name="T8" fmla="*/ 56 w 167"/>
                <a:gd name="T9" fmla="*/ 0 h 175"/>
                <a:gd name="T10" fmla="*/ 108 w 167"/>
                <a:gd name="T11" fmla="*/ 0 h 175"/>
                <a:gd name="T12" fmla="*/ 108 w 167"/>
                <a:gd name="T13" fmla="*/ 92 h 175"/>
                <a:gd name="T14" fmla="*/ 167 w 167"/>
                <a:gd name="T15" fmla="*/ 92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75">
                  <a:moveTo>
                    <a:pt x="167" y="92"/>
                  </a:moveTo>
                  <a:lnTo>
                    <a:pt x="82" y="175"/>
                  </a:lnTo>
                  <a:lnTo>
                    <a:pt x="0" y="92"/>
                  </a:lnTo>
                  <a:lnTo>
                    <a:pt x="56" y="92"/>
                  </a:lnTo>
                  <a:lnTo>
                    <a:pt x="56" y="0"/>
                  </a:lnTo>
                  <a:lnTo>
                    <a:pt x="108" y="0"/>
                  </a:lnTo>
                  <a:lnTo>
                    <a:pt x="108" y="92"/>
                  </a:lnTo>
                  <a:lnTo>
                    <a:pt x="167" y="92"/>
                  </a:lnTo>
                  <a:close/>
                </a:path>
              </a:pathLst>
            </a:custGeom>
            <a:solidFill>
              <a:srgbClr val="FFCD6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58" name="Group 57">
            <a:extLst>
              <a:ext uri="{FF2B5EF4-FFF2-40B4-BE49-F238E27FC236}">
                <a16:creationId xmlns:a16="http://schemas.microsoft.com/office/drawing/2014/main" id="{49BBFBD0-E889-451F-9B0B-68E31131F635}"/>
              </a:ext>
            </a:extLst>
          </p:cNvPr>
          <p:cNvGrpSpPr/>
          <p:nvPr/>
        </p:nvGrpSpPr>
        <p:grpSpPr>
          <a:xfrm>
            <a:off x="3946720" y="2788673"/>
            <a:ext cx="1056150" cy="1056150"/>
            <a:chOff x="4255258" y="2621683"/>
            <a:chExt cx="1056150" cy="1056150"/>
          </a:xfrm>
        </p:grpSpPr>
        <p:sp>
          <p:nvSpPr>
            <p:cNvPr id="50" name="Oval 49">
              <a:extLst>
                <a:ext uri="{FF2B5EF4-FFF2-40B4-BE49-F238E27FC236}">
                  <a16:creationId xmlns:a16="http://schemas.microsoft.com/office/drawing/2014/main" id="{33A6A89F-E7A3-4D62-BA0D-10D15265D546}"/>
                </a:ext>
              </a:extLst>
            </p:cNvPr>
            <p:cNvSpPr/>
            <p:nvPr/>
          </p:nvSpPr>
          <p:spPr>
            <a:xfrm>
              <a:off x="4255258" y="2621683"/>
              <a:ext cx="1056150" cy="1056150"/>
            </a:xfrm>
            <a:prstGeom prst="ellipse">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267">
              <a:extLst>
                <a:ext uri="{FF2B5EF4-FFF2-40B4-BE49-F238E27FC236}">
                  <a16:creationId xmlns:a16="http://schemas.microsoft.com/office/drawing/2014/main" id="{6CC254C9-D757-4414-8BE1-518E8FDF5019}"/>
                </a:ext>
              </a:extLst>
            </p:cNvPr>
            <p:cNvSpPr>
              <a:spLocks noEditPoints="1"/>
            </p:cNvSpPr>
            <p:nvPr/>
          </p:nvSpPr>
          <p:spPr bwMode="auto">
            <a:xfrm>
              <a:off x="4529945" y="2860422"/>
              <a:ext cx="515050" cy="578673"/>
            </a:xfrm>
            <a:custGeom>
              <a:avLst/>
              <a:gdLst>
                <a:gd name="T0" fmla="*/ 30 w 32"/>
                <a:gd name="T1" fmla="*/ 9 h 36"/>
                <a:gd name="T2" fmla="*/ 22 w 32"/>
                <a:gd name="T3" fmla="*/ 3 h 36"/>
                <a:gd name="T4" fmla="*/ 30 w 32"/>
                <a:gd name="T5" fmla="*/ 2 h 36"/>
                <a:gd name="T6" fmla="*/ 27 w 32"/>
                <a:gd name="T7" fmla="*/ 18 h 36"/>
                <a:gd name="T8" fmla="*/ 5 w 32"/>
                <a:gd name="T9" fmla="*/ 18 h 36"/>
                <a:gd name="T10" fmla="*/ 3 w 32"/>
                <a:gd name="T11" fmla="*/ 2 h 36"/>
                <a:gd name="T12" fmla="*/ 11 w 32"/>
                <a:gd name="T13" fmla="*/ 3 h 36"/>
                <a:gd name="T14" fmla="*/ 2 w 32"/>
                <a:gd name="T15" fmla="*/ 9 h 36"/>
                <a:gd name="T16" fmla="*/ 16 w 32"/>
                <a:gd name="T17" fmla="*/ 16 h 36"/>
                <a:gd name="T18" fmla="*/ 17 w 32"/>
                <a:gd name="T19" fmla="*/ 16 h 36"/>
                <a:gd name="T20" fmla="*/ 17 w 32"/>
                <a:gd name="T21" fmla="*/ 16 h 36"/>
                <a:gd name="T22" fmla="*/ 23 w 32"/>
                <a:gd name="T23" fmla="*/ 11 h 36"/>
                <a:gd name="T24" fmla="*/ 23 w 32"/>
                <a:gd name="T25" fmla="*/ 12 h 36"/>
                <a:gd name="T26" fmla="*/ 17 w 32"/>
                <a:gd name="T27" fmla="*/ 18 h 36"/>
                <a:gd name="T28" fmla="*/ 18 w 32"/>
                <a:gd name="T29" fmla="*/ 19 h 36"/>
                <a:gd name="T30" fmla="*/ 17 w 32"/>
                <a:gd name="T31" fmla="*/ 20 h 36"/>
                <a:gd name="T32" fmla="*/ 13 w 32"/>
                <a:gd name="T33" fmla="*/ 27 h 36"/>
                <a:gd name="T34" fmla="*/ 13 w 32"/>
                <a:gd name="T35" fmla="*/ 27 h 36"/>
                <a:gd name="T36" fmla="*/ 15 w 32"/>
                <a:gd name="T37" fmla="*/ 20 h 36"/>
                <a:gd name="T38" fmla="*/ 14 w 32"/>
                <a:gd name="T39" fmla="*/ 20 h 36"/>
                <a:gd name="T40" fmla="*/ 14 w 32"/>
                <a:gd name="T41" fmla="*/ 19 h 36"/>
                <a:gd name="T42" fmla="*/ 10 w 32"/>
                <a:gd name="T43" fmla="*/ 15 h 36"/>
                <a:gd name="T44" fmla="*/ 10 w 32"/>
                <a:gd name="T45" fmla="*/ 14 h 36"/>
                <a:gd name="T46" fmla="*/ 11 w 32"/>
                <a:gd name="T47" fmla="*/ 14 h 36"/>
                <a:gd name="T48" fmla="*/ 16 w 32"/>
                <a:gd name="T49" fmla="*/ 16 h 36"/>
                <a:gd name="T50" fmla="*/ 25 w 32"/>
                <a:gd name="T51" fmla="*/ 34 h 36"/>
                <a:gd name="T52" fmla="*/ 28 w 32"/>
                <a:gd name="T53" fmla="*/ 31 h 36"/>
                <a:gd name="T54" fmla="*/ 31 w 32"/>
                <a:gd name="T55" fmla="*/ 18 h 36"/>
                <a:gd name="T56" fmla="*/ 19 w 32"/>
                <a:gd name="T57" fmla="*/ 4 h 36"/>
                <a:gd name="T58" fmla="*/ 18 w 32"/>
                <a:gd name="T59" fmla="*/ 4 h 36"/>
                <a:gd name="T60" fmla="*/ 18 w 32"/>
                <a:gd name="T61" fmla="*/ 4 h 36"/>
                <a:gd name="T62" fmla="*/ 17 w 32"/>
                <a:gd name="T63" fmla="*/ 4 h 36"/>
                <a:gd name="T64" fmla="*/ 17 w 32"/>
                <a:gd name="T65" fmla="*/ 4 h 36"/>
                <a:gd name="T66" fmla="*/ 17 w 32"/>
                <a:gd name="T67" fmla="*/ 4 h 36"/>
                <a:gd name="T68" fmla="*/ 16 w 32"/>
                <a:gd name="T69" fmla="*/ 4 h 36"/>
                <a:gd name="T70" fmla="*/ 16 w 32"/>
                <a:gd name="T71" fmla="*/ 4 h 36"/>
                <a:gd name="T72" fmla="*/ 16 w 32"/>
                <a:gd name="T73" fmla="*/ 4 h 36"/>
                <a:gd name="T74" fmla="*/ 15 w 32"/>
                <a:gd name="T75" fmla="*/ 4 h 36"/>
                <a:gd name="T76" fmla="*/ 15 w 32"/>
                <a:gd name="T77" fmla="*/ 4 h 36"/>
                <a:gd name="T78" fmla="*/ 14 w 32"/>
                <a:gd name="T79" fmla="*/ 4 h 36"/>
                <a:gd name="T80" fmla="*/ 14 w 32"/>
                <a:gd name="T81" fmla="*/ 4 h 36"/>
                <a:gd name="T82" fmla="*/ 2 w 32"/>
                <a:gd name="T83" fmla="*/ 18 h 36"/>
                <a:gd name="T84" fmla="*/ 5 w 32"/>
                <a:gd name="T85" fmla="*/ 31 h 36"/>
                <a:gd name="T86" fmla="*/ 8 w 32"/>
                <a:gd name="T87" fmla="*/ 34 h 36"/>
                <a:gd name="T88" fmla="*/ 16 w 32"/>
                <a:gd name="T89"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36">
                  <a:moveTo>
                    <a:pt x="30" y="2"/>
                  </a:moveTo>
                  <a:cubicBezTo>
                    <a:pt x="32" y="4"/>
                    <a:pt x="32" y="7"/>
                    <a:pt x="30" y="9"/>
                  </a:cubicBezTo>
                  <a:cubicBezTo>
                    <a:pt x="30" y="9"/>
                    <a:pt x="30" y="10"/>
                    <a:pt x="30" y="10"/>
                  </a:cubicBezTo>
                  <a:cubicBezTo>
                    <a:pt x="28" y="7"/>
                    <a:pt x="25" y="5"/>
                    <a:pt x="22" y="3"/>
                  </a:cubicBezTo>
                  <a:cubicBezTo>
                    <a:pt x="22" y="3"/>
                    <a:pt x="22" y="3"/>
                    <a:pt x="22" y="3"/>
                  </a:cubicBezTo>
                  <a:cubicBezTo>
                    <a:pt x="24" y="1"/>
                    <a:pt x="27" y="0"/>
                    <a:pt x="30" y="2"/>
                  </a:cubicBezTo>
                  <a:close/>
                  <a:moveTo>
                    <a:pt x="16" y="29"/>
                  </a:moveTo>
                  <a:cubicBezTo>
                    <a:pt x="22" y="29"/>
                    <a:pt x="27" y="24"/>
                    <a:pt x="27" y="18"/>
                  </a:cubicBezTo>
                  <a:cubicBezTo>
                    <a:pt x="27" y="12"/>
                    <a:pt x="22" y="7"/>
                    <a:pt x="16" y="7"/>
                  </a:cubicBezTo>
                  <a:cubicBezTo>
                    <a:pt x="10" y="7"/>
                    <a:pt x="5" y="12"/>
                    <a:pt x="5" y="18"/>
                  </a:cubicBezTo>
                  <a:cubicBezTo>
                    <a:pt x="5" y="24"/>
                    <a:pt x="10" y="29"/>
                    <a:pt x="16" y="29"/>
                  </a:cubicBezTo>
                  <a:close/>
                  <a:moveTo>
                    <a:pt x="3" y="2"/>
                  </a:moveTo>
                  <a:cubicBezTo>
                    <a:pt x="5" y="0"/>
                    <a:pt x="9" y="1"/>
                    <a:pt x="10" y="3"/>
                  </a:cubicBezTo>
                  <a:cubicBezTo>
                    <a:pt x="10" y="3"/>
                    <a:pt x="11" y="3"/>
                    <a:pt x="11" y="3"/>
                  </a:cubicBezTo>
                  <a:cubicBezTo>
                    <a:pt x="7" y="5"/>
                    <a:pt x="5" y="7"/>
                    <a:pt x="3" y="10"/>
                  </a:cubicBezTo>
                  <a:cubicBezTo>
                    <a:pt x="3" y="10"/>
                    <a:pt x="2" y="9"/>
                    <a:pt x="2" y="9"/>
                  </a:cubicBezTo>
                  <a:cubicBezTo>
                    <a:pt x="0" y="7"/>
                    <a:pt x="1" y="4"/>
                    <a:pt x="3" y="2"/>
                  </a:cubicBezTo>
                  <a:close/>
                  <a:moveTo>
                    <a:pt x="16" y="16"/>
                  </a:moveTo>
                  <a:cubicBezTo>
                    <a:pt x="16" y="16"/>
                    <a:pt x="16" y="16"/>
                    <a:pt x="17" y="16"/>
                  </a:cubicBezTo>
                  <a:cubicBezTo>
                    <a:pt x="17" y="16"/>
                    <a:pt x="17" y="16"/>
                    <a:pt x="17" y="16"/>
                  </a:cubicBezTo>
                  <a:cubicBezTo>
                    <a:pt x="17" y="16"/>
                    <a:pt x="17" y="16"/>
                    <a:pt x="17" y="16"/>
                  </a:cubicBezTo>
                  <a:cubicBezTo>
                    <a:pt x="17" y="16"/>
                    <a:pt x="17" y="16"/>
                    <a:pt x="17" y="16"/>
                  </a:cubicBezTo>
                  <a:cubicBezTo>
                    <a:pt x="22" y="11"/>
                    <a:pt x="22" y="11"/>
                    <a:pt x="22" y="11"/>
                  </a:cubicBezTo>
                  <a:cubicBezTo>
                    <a:pt x="22" y="11"/>
                    <a:pt x="22" y="11"/>
                    <a:pt x="23" y="11"/>
                  </a:cubicBezTo>
                  <a:cubicBezTo>
                    <a:pt x="23" y="11"/>
                    <a:pt x="23" y="11"/>
                    <a:pt x="23" y="11"/>
                  </a:cubicBezTo>
                  <a:cubicBezTo>
                    <a:pt x="23" y="11"/>
                    <a:pt x="23" y="12"/>
                    <a:pt x="23" y="12"/>
                  </a:cubicBezTo>
                  <a:cubicBezTo>
                    <a:pt x="23" y="12"/>
                    <a:pt x="23" y="12"/>
                    <a:pt x="23" y="12"/>
                  </a:cubicBezTo>
                  <a:cubicBezTo>
                    <a:pt x="17" y="18"/>
                    <a:pt x="17" y="18"/>
                    <a:pt x="17" y="18"/>
                  </a:cubicBezTo>
                  <a:cubicBezTo>
                    <a:pt x="18" y="19"/>
                    <a:pt x="18" y="19"/>
                    <a:pt x="18" y="19"/>
                  </a:cubicBezTo>
                  <a:cubicBezTo>
                    <a:pt x="18" y="19"/>
                    <a:pt x="18" y="19"/>
                    <a:pt x="18" y="19"/>
                  </a:cubicBezTo>
                  <a:cubicBezTo>
                    <a:pt x="18" y="20"/>
                    <a:pt x="18" y="20"/>
                    <a:pt x="18" y="20"/>
                  </a:cubicBezTo>
                  <a:cubicBezTo>
                    <a:pt x="17" y="20"/>
                    <a:pt x="17" y="20"/>
                    <a:pt x="17" y="20"/>
                  </a:cubicBezTo>
                  <a:cubicBezTo>
                    <a:pt x="16" y="19"/>
                    <a:pt x="16" y="19"/>
                    <a:pt x="16" y="19"/>
                  </a:cubicBezTo>
                  <a:cubicBezTo>
                    <a:pt x="13" y="27"/>
                    <a:pt x="13" y="27"/>
                    <a:pt x="13" y="27"/>
                  </a:cubicBezTo>
                  <a:cubicBezTo>
                    <a:pt x="13" y="27"/>
                    <a:pt x="13" y="27"/>
                    <a:pt x="13" y="27"/>
                  </a:cubicBezTo>
                  <a:cubicBezTo>
                    <a:pt x="13" y="27"/>
                    <a:pt x="13" y="27"/>
                    <a:pt x="13" y="27"/>
                  </a:cubicBezTo>
                  <a:cubicBezTo>
                    <a:pt x="13" y="27"/>
                    <a:pt x="13" y="27"/>
                    <a:pt x="13" y="27"/>
                  </a:cubicBezTo>
                  <a:cubicBezTo>
                    <a:pt x="15" y="20"/>
                    <a:pt x="15" y="20"/>
                    <a:pt x="15" y="20"/>
                  </a:cubicBezTo>
                  <a:cubicBezTo>
                    <a:pt x="15" y="20"/>
                    <a:pt x="15" y="20"/>
                    <a:pt x="15" y="20"/>
                  </a:cubicBezTo>
                  <a:cubicBezTo>
                    <a:pt x="15" y="20"/>
                    <a:pt x="15" y="20"/>
                    <a:pt x="14" y="20"/>
                  </a:cubicBezTo>
                  <a:cubicBezTo>
                    <a:pt x="14" y="20"/>
                    <a:pt x="14" y="20"/>
                    <a:pt x="14" y="19"/>
                  </a:cubicBezTo>
                  <a:cubicBezTo>
                    <a:pt x="14" y="19"/>
                    <a:pt x="14" y="19"/>
                    <a:pt x="14" y="19"/>
                  </a:cubicBezTo>
                  <a:cubicBezTo>
                    <a:pt x="15" y="18"/>
                    <a:pt x="15" y="18"/>
                    <a:pt x="15" y="18"/>
                  </a:cubicBezTo>
                  <a:cubicBezTo>
                    <a:pt x="10" y="15"/>
                    <a:pt x="10" y="15"/>
                    <a:pt x="10" y="15"/>
                  </a:cubicBezTo>
                  <a:cubicBezTo>
                    <a:pt x="10" y="15"/>
                    <a:pt x="10" y="15"/>
                    <a:pt x="10" y="14"/>
                  </a:cubicBezTo>
                  <a:cubicBezTo>
                    <a:pt x="10" y="14"/>
                    <a:pt x="10" y="14"/>
                    <a:pt x="10" y="14"/>
                  </a:cubicBezTo>
                  <a:cubicBezTo>
                    <a:pt x="10" y="14"/>
                    <a:pt x="11" y="13"/>
                    <a:pt x="11" y="13"/>
                  </a:cubicBezTo>
                  <a:cubicBezTo>
                    <a:pt x="11" y="13"/>
                    <a:pt x="11" y="13"/>
                    <a:pt x="11" y="14"/>
                  </a:cubicBezTo>
                  <a:cubicBezTo>
                    <a:pt x="16" y="17"/>
                    <a:pt x="16" y="17"/>
                    <a:pt x="16" y="17"/>
                  </a:cubicBezTo>
                  <a:cubicBezTo>
                    <a:pt x="16" y="16"/>
                    <a:pt x="16" y="16"/>
                    <a:pt x="16" y="16"/>
                  </a:cubicBezTo>
                  <a:close/>
                  <a:moveTo>
                    <a:pt x="22" y="32"/>
                  </a:moveTo>
                  <a:cubicBezTo>
                    <a:pt x="23" y="32"/>
                    <a:pt x="24" y="34"/>
                    <a:pt x="25" y="34"/>
                  </a:cubicBezTo>
                  <a:cubicBezTo>
                    <a:pt x="27" y="36"/>
                    <a:pt x="28" y="34"/>
                    <a:pt x="28" y="34"/>
                  </a:cubicBezTo>
                  <a:cubicBezTo>
                    <a:pt x="29" y="33"/>
                    <a:pt x="29" y="32"/>
                    <a:pt x="28" y="31"/>
                  </a:cubicBezTo>
                  <a:cubicBezTo>
                    <a:pt x="26" y="29"/>
                    <a:pt x="26" y="29"/>
                    <a:pt x="26" y="29"/>
                  </a:cubicBezTo>
                  <a:cubicBezTo>
                    <a:pt x="29" y="26"/>
                    <a:pt x="31" y="23"/>
                    <a:pt x="31" y="18"/>
                  </a:cubicBezTo>
                  <a:cubicBezTo>
                    <a:pt x="31" y="11"/>
                    <a:pt x="26" y="5"/>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8" y="4"/>
                    <a:pt x="18"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4" y="4"/>
                  </a:cubicBezTo>
                  <a:cubicBezTo>
                    <a:pt x="14" y="4"/>
                    <a:pt x="14" y="4"/>
                    <a:pt x="14" y="4"/>
                  </a:cubicBezTo>
                  <a:cubicBezTo>
                    <a:pt x="14" y="4"/>
                    <a:pt x="14" y="4"/>
                    <a:pt x="14" y="4"/>
                  </a:cubicBezTo>
                  <a:cubicBezTo>
                    <a:pt x="14" y="4"/>
                    <a:pt x="14" y="4"/>
                    <a:pt x="14" y="4"/>
                  </a:cubicBezTo>
                  <a:cubicBezTo>
                    <a:pt x="14" y="4"/>
                    <a:pt x="14" y="4"/>
                    <a:pt x="14" y="4"/>
                  </a:cubicBezTo>
                  <a:cubicBezTo>
                    <a:pt x="7" y="5"/>
                    <a:pt x="2" y="11"/>
                    <a:pt x="2" y="18"/>
                  </a:cubicBezTo>
                  <a:cubicBezTo>
                    <a:pt x="2" y="23"/>
                    <a:pt x="4" y="26"/>
                    <a:pt x="7" y="29"/>
                  </a:cubicBezTo>
                  <a:cubicBezTo>
                    <a:pt x="5" y="31"/>
                    <a:pt x="5" y="31"/>
                    <a:pt x="5" y="31"/>
                  </a:cubicBezTo>
                  <a:cubicBezTo>
                    <a:pt x="4" y="32"/>
                    <a:pt x="4" y="34"/>
                    <a:pt x="5" y="34"/>
                  </a:cubicBezTo>
                  <a:cubicBezTo>
                    <a:pt x="5" y="35"/>
                    <a:pt x="7" y="35"/>
                    <a:pt x="8" y="34"/>
                  </a:cubicBezTo>
                  <a:cubicBezTo>
                    <a:pt x="8" y="34"/>
                    <a:pt x="10" y="32"/>
                    <a:pt x="10" y="32"/>
                  </a:cubicBezTo>
                  <a:cubicBezTo>
                    <a:pt x="12" y="32"/>
                    <a:pt x="14" y="33"/>
                    <a:pt x="16" y="33"/>
                  </a:cubicBezTo>
                  <a:cubicBezTo>
                    <a:pt x="19" y="33"/>
                    <a:pt x="21" y="32"/>
                    <a:pt x="22" y="32"/>
                  </a:cubicBezTo>
                  <a:close/>
                </a:path>
              </a:pathLst>
            </a:custGeom>
            <a:solidFill>
              <a:srgbClr val="51DA9B"/>
            </a:solidFill>
            <a:ln>
              <a:noFill/>
            </a:ln>
          </p:spPr>
          <p:txBody>
            <a:bodyPr vert="horz" wrap="square" lIns="121889" tIns="60944" rIns="121889" bIns="6094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66" name="Oval 65">
            <a:extLst>
              <a:ext uri="{FF2B5EF4-FFF2-40B4-BE49-F238E27FC236}">
                <a16:creationId xmlns:a16="http://schemas.microsoft.com/office/drawing/2014/main" id="{76FBCF13-809D-44E0-A27D-42BB9C51AD1E}"/>
              </a:ext>
            </a:extLst>
          </p:cNvPr>
          <p:cNvSpPr/>
          <p:nvPr/>
        </p:nvSpPr>
        <p:spPr>
          <a:xfrm>
            <a:off x="3946720" y="5625003"/>
            <a:ext cx="1056150" cy="1056150"/>
          </a:xfrm>
          <a:prstGeom prst="ellipse">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51DA9B"/>
                </a:solidFill>
                <a:sym typeface="Wingdings" panose="05000000000000000000" pitchFamily="2" charset="2"/>
              </a:rPr>
              <a:t></a:t>
            </a:r>
            <a:endParaRPr lang="en-US" sz="6000" dirty="0">
              <a:solidFill>
                <a:srgbClr val="51DA9B"/>
              </a:solidFill>
            </a:endParaRPr>
          </a:p>
        </p:txBody>
      </p:sp>
      <p:grpSp>
        <p:nvGrpSpPr>
          <p:cNvPr id="69" name="Group 68">
            <a:extLst>
              <a:ext uri="{FF2B5EF4-FFF2-40B4-BE49-F238E27FC236}">
                <a16:creationId xmlns:a16="http://schemas.microsoft.com/office/drawing/2014/main" id="{43E03972-1AA8-4CFE-8BD8-4527D0063116}"/>
              </a:ext>
            </a:extLst>
          </p:cNvPr>
          <p:cNvGrpSpPr/>
          <p:nvPr/>
        </p:nvGrpSpPr>
        <p:grpSpPr>
          <a:xfrm>
            <a:off x="3946720" y="4178787"/>
            <a:ext cx="1056150" cy="1056150"/>
            <a:chOff x="4168943" y="4179647"/>
            <a:chExt cx="1056150" cy="1056150"/>
          </a:xfrm>
        </p:grpSpPr>
        <p:sp>
          <p:nvSpPr>
            <p:cNvPr id="63" name="Oval 62">
              <a:extLst>
                <a:ext uri="{FF2B5EF4-FFF2-40B4-BE49-F238E27FC236}">
                  <a16:creationId xmlns:a16="http://schemas.microsoft.com/office/drawing/2014/main" id="{98C70ADD-1EF0-43E8-9E32-422B64669FA6}"/>
                </a:ext>
              </a:extLst>
            </p:cNvPr>
            <p:cNvSpPr/>
            <p:nvPr/>
          </p:nvSpPr>
          <p:spPr>
            <a:xfrm>
              <a:off x="4168943" y="4179647"/>
              <a:ext cx="1056150" cy="1056150"/>
            </a:xfrm>
            <a:prstGeom prst="ellipse">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70">
              <a:extLst>
                <a:ext uri="{FF2B5EF4-FFF2-40B4-BE49-F238E27FC236}">
                  <a16:creationId xmlns:a16="http://schemas.microsoft.com/office/drawing/2014/main" id="{64A005AD-09D1-4EB9-ABFF-EBDA66F4B1EC}"/>
                </a:ext>
              </a:extLst>
            </p:cNvPr>
            <p:cNvSpPr>
              <a:spLocks/>
            </p:cNvSpPr>
            <p:nvPr/>
          </p:nvSpPr>
          <p:spPr bwMode="auto">
            <a:xfrm>
              <a:off x="4383945" y="4376717"/>
              <a:ext cx="661050" cy="661050"/>
            </a:xfrm>
            <a:custGeom>
              <a:avLst/>
              <a:gdLst>
                <a:gd name="T0" fmla="*/ 56 w 64"/>
                <a:gd name="T1" fmla="*/ 17 h 64"/>
                <a:gd name="T2" fmla="*/ 56 w 64"/>
                <a:gd name="T3" fmla="*/ 16 h 64"/>
                <a:gd name="T4" fmla="*/ 45 w 64"/>
                <a:gd name="T5" fmla="*/ 4 h 64"/>
                <a:gd name="T6" fmla="*/ 36 w 64"/>
                <a:gd name="T7" fmla="*/ 0 h 64"/>
                <a:gd name="T8" fmla="*/ 26 w 64"/>
                <a:gd name="T9" fmla="*/ 6 h 64"/>
                <a:gd name="T10" fmla="*/ 20 w 64"/>
                <a:gd name="T11" fmla="*/ 4 h 64"/>
                <a:gd name="T12" fmla="*/ 8 w 64"/>
                <a:gd name="T13" fmla="*/ 16 h 64"/>
                <a:gd name="T14" fmla="*/ 8 w 64"/>
                <a:gd name="T15" fmla="*/ 17 h 64"/>
                <a:gd name="T16" fmla="*/ 0 w 64"/>
                <a:gd name="T17" fmla="*/ 28 h 64"/>
                <a:gd name="T18" fmla="*/ 12 w 64"/>
                <a:gd name="T19" fmla="*/ 40 h 64"/>
                <a:gd name="T20" fmla="*/ 18 w 64"/>
                <a:gd name="T21" fmla="*/ 38 h 64"/>
                <a:gd name="T22" fmla="*/ 24 w 64"/>
                <a:gd name="T23" fmla="*/ 40 h 64"/>
                <a:gd name="T24" fmla="*/ 28 w 64"/>
                <a:gd name="T25" fmla="*/ 39 h 64"/>
                <a:gd name="T26" fmla="*/ 28 w 64"/>
                <a:gd name="T27" fmla="*/ 60 h 64"/>
                <a:gd name="T28" fmla="*/ 24 w 64"/>
                <a:gd name="T29" fmla="*/ 60 h 64"/>
                <a:gd name="T30" fmla="*/ 24 w 64"/>
                <a:gd name="T31" fmla="*/ 64 h 64"/>
                <a:gd name="T32" fmla="*/ 40 w 64"/>
                <a:gd name="T33" fmla="*/ 64 h 64"/>
                <a:gd name="T34" fmla="*/ 40 w 64"/>
                <a:gd name="T35" fmla="*/ 60 h 64"/>
                <a:gd name="T36" fmla="*/ 36 w 64"/>
                <a:gd name="T37" fmla="*/ 60 h 64"/>
                <a:gd name="T38" fmla="*/ 36 w 64"/>
                <a:gd name="T39" fmla="*/ 40 h 64"/>
                <a:gd name="T40" fmla="*/ 38 w 64"/>
                <a:gd name="T41" fmla="*/ 40 h 64"/>
                <a:gd name="T42" fmla="*/ 40 w 64"/>
                <a:gd name="T43" fmla="*/ 40 h 64"/>
                <a:gd name="T44" fmla="*/ 46 w 64"/>
                <a:gd name="T45" fmla="*/ 38 h 64"/>
                <a:gd name="T46" fmla="*/ 52 w 64"/>
                <a:gd name="T47" fmla="*/ 40 h 64"/>
                <a:gd name="T48" fmla="*/ 64 w 64"/>
                <a:gd name="T49" fmla="*/ 28 h 64"/>
                <a:gd name="T50" fmla="*/ 56 w 64"/>
                <a:gd name="T51"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64">
                  <a:moveTo>
                    <a:pt x="56" y="17"/>
                  </a:moveTo>
                  <a:cubicBezTo>
                    <a:pt x="56" y="16"/>
                    <a:pt x="56" y="16"/>
                    <a:pt x="56" y="16"/>
                  </a:cubicBezTo>
                  <a:cubicBezTo>
                    <a:pt x="56" y="10"/>
                    <a:pt x="51" y="5"/>
                    <a:pt x="45" y="4"/>
                  </a:cubicBezTo>
                  <a:cubicBezTo>
                    <a:pt x="43" y="2"/>
                    <a:pt x="40" y="0"/>
                    <a:pt x="36" y="0"/>
                  </a:cubicBezTo>
                  <a:cubicBezTo>
                    <a:pt x="32" y="0"/>
                    <a:pt x="28" y="2"/>
                    <a:pt x="26" y="6"/>
                  </a:cubicBezTo>
                  <a:cubicBezTo>
                    <a:pt x="24" y="5"/>
                    <a:pt x="22" y="4"/>
                    <a:pt x="20" y="4"/>
                  </a:cubicBezTo>
                  <a:cubicBezTo>
                    <a:pt x="13" y="4"/>
                    <a:pt x="8" y="9"/>
                    <a:pt x="8" y="16"/>
                  </a:cubicBezTo>
                  <a:cubicBezTo>
                    <a:pt x="8" y="16"/>
                    <a:pt x="8" y="16"/>
                    <a:pt x="8" y="17"/>
                  </a:cubicBezTo>
                  <a:cubicBezTo>
                    <a:pt x="3" y="18"/>
                    <a:pt x="0" y="23"/>
                    <a:pt x="0" y="28"/>
                  </a:cubicBezTo>
                  <a:cubicBezTo>
                    <a:pt x="0" y="35"/>
                    <a:pt x="5" y="40"/>
                    <a:pt x="12" y="40"/>
                  </a:cubicBezTo>
                  <a:cubicBezTo>
                    <a:pt x="14" y="40"/>
                    <a:pt x="16" y="39"/>
                    <a:pt x="18" y="38"/>
                  </a:cubicBezTo>
                  <a:cubicBezTo>
                    <a:pt x="20" y="39"/>
                    <a:pt x="22" y="40"/>
                    <a:pt x="24" y="40"/>
                  </a:cubicBezTo>
                  <a:cubicBezTo>
                    <a:pt x="25" y="40"/>
                    <a:pt x="27" y="40"/>
                    <a:pt x="28" y="39"/>
                  </a:cubicBezTo>
                  <a:cubicBezTo>
                    <a:pt x="28" y="60"/>
                    <a:pt x="28" y="60"/>
                    <a:pt x="28" y="60"/>
                  </a:cubicBezTo>
                  <a:cubicBezTo>
                    <a:pt x="24" y="60"/>
                    <a:pt x="24" y="60"/>
                    <a:pt x="24" y="60"/>
                  </a:cubicBezTo>
                  <a:cubicBezTo>
                    <a:pt x="24" y="64"/>
                    <a:pt x="24" y="64"/>
                    <a:pt x="24" y="64"/>
                  </a:cubicBezTo>
                  <a:cubicBezTo>
                    <a:pt x="40" y="64"/>
                    <a:pt x="40" y="64"/>
                    <a:pt x="40" y="64"/>
                  </a:cubicBezTo>
                  <a:cubicBezTo>
                    <a:pt x="40" y="60"/>
                    <a:pt x="40" y="60"/>
                    <a:pt x="40" y="60"/>
                  </a:cubicBezTo>
                  <a:cubicBezTo>
                    <a:pt x="36" y="60"/>
                    <a:pt x="36" y="60"/>
                    <a:pt x="36" y="60"/>
                  </a:cubicBezTo>
                  <a:cubicBezTo>
                    <a:pt x="36" y="40"/>
                    <a:pt x="36" y="40"/>
                    <a:pt x="36" y="40"/>
                  </a:cubicBezTo>
                  <a:cubicBezTo>
                    <a:pt x="37" y="40"/>
                    <a:pt x="37" y="40"/>
                    <a:pt x="38" y="40"/>
                  </a:cubicBezTo>
                  <a:cubicBezTo>
                    <a:pt x="39" y="40"/>
                    <a:pt x="39" y="40"/>
                    <a:pt x="40" y="40"/>
                  </a:cubicBezTo>
                  <a:cubicBezTo>
                    <a:pt x="42" y="40"/>
                    <a:pt x="44" y="39"/>
                    <a:pt x="46" y="38"/>
                  </a:cubicBezTo>
                  <a:cubicBezTo>
                    <a:pt x="48" y="39"/>
                    <a:pt x="50" y="40"/>
                    <a:pt x="52" y="40"/>
                  </a:cubicBezTo>
                  <a:cubicBezTo>
                    <a:pt x="59" y="40"/>
                    <a:pt x="64" y="35"/>
                    <a:pt x="64" y="28"/>
                  </a:cubicBezTo>
                  <a:cubicBezTo>
                    <a:pt x="64" y="23"/>
                    <a:pt x="61" y="18"/>
                    <a:pt x="56" y="17"/>
                  </a:cubicBezTo>
                  <a:close/>
                </a:path>
              </a:pathLst>
            </a:custGeom>
            <a:solidFill>
              <a:srgbClr val="FFCD6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72" name="TextBox 71">
            <a:extLst>
              <a:ext uri="{FF2B5EF4-FFF2-40B4-BE49-F238E27FC236}">
                <a16:creationId xmlns:a16="http://schemas.microsoft.com/office/drawing/2014/main" id="{19D93359-9471-4B21-BD83-BBB9FE381F80}"/>
              </a:ext>
            </a:extLst>
          </p:cNvPr>
          <p:cNvSpPr txBox="1"/>
          <p:nvPr/>
        </p:nvSpPr>
        <p:spPr>
          <a:xfrm>
            <a:off x="1298317" y="1576374"/>
            <a:ext cx="2034339" cy="584775"/>
          </a:xfrm>
          <a:prstGeom prst="rect">
            <a:avLst/>
          </a:prstGeom>
          <a:noFill/>
        </p:spPr>
        <p:txBody>
          <a:bodyPr wrap="none" rtlCol="0">
            <a:spAutoFit/>
          </a:bodyPr>
          <a:lstStyle/>
          <a:p>
            <a:r>
              <a:rPr lang="en-US" sz="3200" dirty="0"/>
              <a:t>E - ENERGY</a:t>
            </a:r>
          </a:p>
        </p:txBody>
      </p:sp>
      <p:sp>
        <p:nvSpPr>
          <p:cNvPr id="73" name="TextBox 72">
            <a:extLst>
              <a:ext uri="{FF2B5EF4-FFF2-40B4-BE49-F238E27FC236}">
                <a16:creationId xmlns:a16="http://schemas.microsoft.com/office/drawing/2014/main" id="{7A199B14-9FF5-40A0-8468-DEFF59B20EF3}"/>
              </a:ext>
            </a:extLst>
          </p:cNvPr>
          <p:cNvSpPr txBox="1"/>
          <p:nvPr/>
        </p:nvSpPr>
        <p:spPr>
          <a:xfrm>
            <a:off x="1292654" y="2922825"/>
            <a:ext cx="1915076" cy="584775"/>
          </a:xfrm>
          <a:prstGeom prst="rect">
            <a:avLst/>
          </a:prstGeom>
          <a:noFill/>
        </p:spPr>
        <p:txBody>
          <a:bodyPr wrap="none" rtlCol="0">
            <a:spAutoFit/>
          </a:bodyPr>
          <a:lstStyle/>
          <a:p>
            <a:r>
              <a:rPr lang="en-US" sz="3200" dirty="0"/>
              <a:t>D - DESIRE</a:t>
            </a:r>
          </a:p>
        </p:txBody>
      </p:sp>
      <p:sp>
        <p:nvSpPr>
          <p:cNvPr id="74" name="TextBox 73">
            <a:extLst>
              <a:ext uri="{FF2B5EF4-FFF2-40B4-BE49-F238E27FC236}">
                <a16:creationId xmlns:a16="http://schemas.microsoft.com/office/drawing/2014/main" id="{DB0B6ACB-C4DE-487B-874A-67E48B28707D}"/>
              </a:ext>
            </a:extLst>
          </p:cNvPr>
          <p:cNvSpPr txBox="1"/>
          <p:nvPr/>
        </p:nvSpPr>
        <p:spPr>
          <a:xfrm>
            <a:off x="1304504" y="4409635"/>
            <a:ext cx="2297850" cy="1077218"/>
          </a:xfrm>
          <a:prstGeom prst="rect">
            <a:avLst/>
          </a:prstGeom>
          <a:noFill/>
        </p:spPr>
        <p:txBody>
          <a:bodyPr wrap="square" rtlCol="0">
            <a:spAutoFit/>
          </a:bodyPr>
          <a:lstStyle/>
          <a:p>
            <a:r>
              <a:rPr lang="en-US" sz="3200" dirty="0"/>
              <a:t>U – UNIQUE &amp; UNITY</a:t>
            </a:r>
          </a:p>
        </p:txBody>
      </p:sp>
      <p:sp>
        <p:nvSpPr>
          <p:cNvPr id="75" name="TextBox 74">
            <a:extLst>
              <a:ext uri="{FF2B5EF4-FFF2-40B4-BE49-F238E27FC236}">
                <a16:creationId xmlns:a16="http://schemas.microsoft.com/office/drawing/2014/main" id="{6E55B29F-311C-414E-95B0-DDC05C33660C}"/>
              </a:ext>
            </a:extLst>
          </p:cNvPr>
          <p:cNvSpPr txBox="1"/>
          <p:nvPr/>
        </p:nvSpPr>
        <p:spPr>
          <a:xfrm>
            <a:off x="1294945" y="5861436"/>
            <a:ext cx="2266967" cy="584775"/>
          </a:xfrm>
          <a:prstGeom prst="rect">
            <a:avLst/>
          </a:prstGeom>
          <a:noFill/>
        </p:spPr>
        <p:txBody>
          <a:bodyPr wrap="none" rtlCol="0">
            <a:spAutoFit/>
          </a:bodyPr>
          <a:lstStyle/>
          <a:p>
            <a:r>
              <a:rPr lang="en-US" sz="3200" dirty="0"/>
              <a:t>C - CORRECT</a:t>
            </a:r>
          </a:p>
        </p:txBody>
      </p:sp>
      <p:sp>
        <p:nvSpPr>
          <p:cNvPr id="76" name="TextBox 75">
            <a:extLst>
              <a:ext uri="{FF2B5EF4-FFF2-40B4-BE49-F238E27FC236}">
                <a16:creationId xmlns:a16="http://schemas.microsoft.com/office/drawing/2014/main" id="{4626E6AE-BC14-4BA4-BF70-050F07B26DF4}"/>
              </a:ext>
            </a:extLst>
          </p:cNvPr>
          <p:cNvSpPr txBox="1"/>
          <p:nvPr/>
        </p:nvSpPr>
        <p:spPr>
          <a:xfrm>
            <a:off x="4996029" y="1558295"/>
            <a:ext cx="1733360" cy="584775"/>
          </a:xfrm>
          <a:prstGeom prst="rect">
            <a:avLst/>
          </a:prstGeom>
          <a:noFill/>
        </p:spPr>
        <p:txBody>
          <a:bodyPr wrap="none" rtlCol="0">
            <a:spAutoFit/>
          </a:bodyPr>
          <a:lstStyle/>
          <a:p>
            <a:r>
              <a:rPr lang="en-US" sz="3200" dirty="0"/>
              <a:t>A - APPLY</a:t>
            </a:r>
          </a:p>
        </p:txBody>
      </p:sp>
      <p:sp>
        <p:nvSpPr>
          <p:cNvPr id="77" name="TextBox 76">
            <a:extLst>
              <a:ext uri="{FF2B5EF4-FFF2-40B4-BE49-F238E27FC236}">
                <a16:creationId xmlns:a16="http://schemas.microsoft.com/office/drawing/2014/main" id="{3DFD5C71-D2C9-4AD6-A108-9022C5F45062}"/>
              </a:ext>
            </a:extLst>
          </p:cNvPr>
          <p:cNvSpPr txBox="1"/>
          <p:nvPr/>
        </p:nvSpPr>
        <p:spPr>
          <a:xfrm>
            <a:off x="4996029" y="2969254"/>
            <a:ext cx="2084225" cy="584775"/>
          </a:xfrm>
          <a:prstGeom prst="rect">
            <a:avLst/>
          </a:prstGeom>
          <a:noFill/>
        </p:spPr>
        <p:txBody>
          <a:bodyPr wrap="none" rtlCol="0">
            <a:spAutoFit/>
          </a:bodyPr>
          <a:lstStyle/>
          <a:p>
            <a:r>
              <a:rPr lang="en-US" sz="3200" dirty="0"/>
              <a:t>TI - TIMING</a:t>
            </a:r>
          </a:p>
        </p:txBody>
      </p:sp>
      <p:sp>
        <p:nvSpPr>
          <p:cNvPr id="78" name="TextBox 77">
            <a:extLst>
              <a:ext uri="{FF2B5EF4-FFF2-40B4-BE49-F238E27FC236}">
                <a16:creationId xmlns:a16="http://schemas.microsoft.com/office/drawing/2014/main" id="{B4C8D70D-F900-435C-8E0F-944E51121E06}"/>
              </a:ext>
            </a:extLst>
          </p:cNvPr>
          <p:cNvSpPr txBox="1"/>
          <p:nvPr/>
        </p:nvSpPr>
        <p:spPr>
          <a:xfrm>
            <a:off x="4996029" y="4430868"/>
            <a:ext cx="2820772" cy="584775"/>
          </a:xfrm>
          <a:prstGeom prst="rect">
            <a:avLst/>
          </a:prstGeom>
          <a:noFill/>
        </p:spPr>
        <p:txBody>
          <a:bodyPr wrap="none" rtlCol="0">
            <a:spAutoFit/>
          </a:bodyPr>
          <a:lstStyle/>
          <a:p>
            <a:r>
              <a:rPr lang="en-US" sz="3200" dirty="0"/>
              <a:t>N - NURTURING</a:t>
            </a:r>
          </a:p>
        </p:txBody>
      </p:sp>
      <p:sp>
        <p:nvSpPr>
          <p:cNvPr id="79" name="TextBox 78">
            <a:extLst>
              <a:ext uri="{FF2B5EF4-FFF2-40B4-BE49-F238E27FC236}">
                <a16:creationId xmlns:a16="http://schemas.microsoft.com/office/drawing/2014/main" id="{41B2788E-7D4B-4301-81FD-7AE51832B656}"/>
              </a:ext>
            </a:extLst>
          </p:cNvPr>
          <p:cNvSpPr txBox="1"/>
          <p:nvPr/>
        </p:nvSpPr>
        <p:spPr>
          <a:xfrm>
            <a:off x="4996029" y="5838470"/>
            <a:ext cx="1540806" cy="584775"/>
          </a:xfrm>
          <a:prstGeom prst="rect">
            <a:avLst/>
          </a:prstGeom>
          <a:noFill/>
        </p:spPr>
        <p:txBody>
          <a:bodyPr wrap="none" rtlCol="0">
            <a:spAutoFit/>
          </a:bodyPr>
          <a:lstStyle/>
          <a:p>
            <a:r>
              <a:rPr lang="en-US" sz="3200" dirty="0"/>
              <a:t>G - GOD</a:t>
            </a:r>
          </a:p>
        </p:txBody>
      </p:sp>
    </p:spTree>
    <p:extLst>
      <p:ext uri="{BB962C8B-B14F-4D97-AF65-F5344CB8AC3E}">
        <p14:creationId xmlns:p14="http://schemas.microsoft.com/office/powerpoint/2010/main" val="208970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7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1000" fill="hold"/>
                                        <p:tgtEl>
                                          <p:spTgt spid="49"/>
                                        </p:tgtEl>
                                        <p:attrNameLst>
                                          <p:attrName>ppt_w</p:attrName>
                                        </p:attrNameLst>
                                      </p:cBhvr>
                                      <p:tavLst>
                                        <p:tav tm="0">
                                          <p:val>
                                            <p:fltVal val="0"/>
                                          </p:val>
                                        </p:tav>
                                        <p:tav tm="100000">
                                          <p:val>
                                            <p:strVal val="#ppt_w"/>
                                          </p:val>
                                        </p:tav>
                                      </p:tavLst>
                                    </p:anim>
                                    <p:anim calcmode="lin" valueType="num">
                                      <p:cBhvr>
                                        <p:cTn id="13" dur="1000" fill="hold"/>
                                        <p:tgtEl>
                                          <p:spTgt spid="49"/>
                                        </p:tgtEl>
                                        <p:attrNameLst>
                                          <p:attrName>ppt_h</p:attrName>
                                        </p:attrNameLst>
                                      </p:cBhvr>
                                      <p:tavLst>
                                        <p:tav tm="0">
                                          <p:val>
                                            <p:fltVal val="0"/>
                                          </p:val>
                                        </p:tav>
                                        <p:tav tm="100000">
                                          <p:val>
                                            <p:strVal val="#ppt_h"/>
                                          </p:val>
                                        </p:tav>
                                      </p:tavLst>
                                    </p:anim>
                                    <p:anim calcmode="lin" valueType="num">
                                      <p:cBhvr>
                                        <p:cTn id="14" dur="1000" fill="hold"/>
                                        <p:tgtEl>
                                          <p:spTgt spid="49"/>
                                        </p:tgtEl>
                                        <p:attrNameLst>
                                          <p:attrName>style.rotation</p:attrName>
                                        </p:attrNameLst>
                                      </p:cBhvr>
                                      <p:tavLst>
                                        <p:tav tm="0">
                                          <p:val>
                                            <p:fltVal val="360"/>
                                          </p:val>
                                        </p:tav>
                                        <p:tav tm="100000">
                                          <p:val>
                                            <p:fltVal val="0"/>
                                          </p:val>
                                        </p:tav>
                                      </p:tavLst>
                                    </p:anim>
                                    <p:animEffect transition="in" filter="fade">
                                      <p:cBhvr>
                                        <p:cTn id="15" dur="1000"/>
                                        <p:tgtEl>
                                          <p:spTgt spid="49"/>
                                        </p:tgtEl>
                                      </p:cBhvr>
                                    </p:animEffect>
                                  </p:childTnLst>
                                </p:cTn>
                              </p:par>
                              <p:par>
                                <p:cTn id="16" presetID="10" presetClass="entr" presetSubtype="0" fill="hold" grpId="0" nodeType="withEffect">
                                  <p:stCondLst>
                                    <p:cond delay="250"/>
                                  </p:stCondLst>
                                  <p:iterate type="wd">
                                    <p:tmPct val="6000"/>
                                  </p:iterate>
                                  <p:childTnLst>
                                    <p:set>
                                      <p:cBhvr>
                                        <p:cTn id="17" dur="1" fill="hold">
                                          <p:stCondLst>
                                            <p:cond delay="0"/>
                                          </p:stCondLst>
                                        </p:cTn>
                                        <p:tgtEl>
                                          <p:spTgt spid="72"/>
                                        </p:tgtEl>
                                        <p:attrNameLst>
                                          <p:attrName>style.visibility</p:attrName>
                                        </p:attrNameLst>
                                      </p:cBhvr>
                                      <p:to>
                                        <p:strVal val="visible"/>
                                      </p:to>
                                    </p:set>
                                    <p:animEffect transition="in" filter="fade">
                                      <p:cBhvr>
                                        <p:cTn id="18" dur="500"/>
                                        <p:tgtEl>
                                          <p:spTgt spid="72"/>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p:cTn id="23" dur="1000" fill="hold"/>
                                        <p:tgtEl>
                                          <p:spTgt spid="51"/>
                                        </p:tgtEl>
                                        <p:attrNameLst>
                                          <p:attrName>ppt_w</p:attrName>
                                        </p:attrNameLst>
                                      </p:cBhvr>
                                      <p:tavLst>
                                        <p:tav tm="0">
                                          <p:val>
                                            <p:fltVal val="0"/>
                                          </p:val>
                                        </p:tav>
                                        <p:tav tm="100000">
                                          <p:val>
                                            <p:strVal val="#ppt_w"/>
                                          </p:val>
                                        </p:tav>
                                      </p:tavLst>
                                    </p:anim>
                                    <p:anim calcmode="lin" valueType="num">
                                      <p:cBhvr>
                                        <p:cTn id="24" dur="1000" fill="hold"/>
                                        <p:tgtEl>
                                          <p:spTgt spid="51"/>
                                        </p:tgtEl>
                                        <p:attrNameLst>
                                          <p:attrName>ppt_h</p:attrName>
                                        </p:attrNameLst>
                                      </p:cBhvr>
                                      <p:tavLst>
                                        <p:tav tm="0">
                                          <p:val>
                                            <p:fltVal val="0"/>
                                          </p:val>
                                        </p:tav>
                                        <p:tav tm="100000">
                                          <p:val>
                                            <p:strVal val="#ppt_h"/>
                                          </p:val>
                                        </p:tav>
                                      </p:tavLst>
                                    </p:anim>
                                    <p:anim calcmode="lin" valueType="num">
                                      <p:cBhvr>
                                        <p:cTn id="25" dur="1000" fill="hold"/>
                                        <p:tgtEl>
                                          <p:spTgt spid="51"/>
                                        </p:tgtEl>
                                        <p:attrNameLst>
                                          <p:attrName>style.rotation</p:attrName>
                                        </p:attrNameLst>
                                      </p:cBhvr>
                                      <p:tavLst>
                                        <p:tav tm="0">
                                          <p:val>
                                            <p:fltVal val="360"/>
                                          </p:val>
                                        </p:tav>
                                        <p:tav tm="100000">
                                          <p:val>
                                            <p:fltVal val="0"/>
                                          </p:val>
                                        </p:tav>
                                      </p:tavLst>
                                    </p:anim>
                                    <p:animEffect transition="in" filter="fade">
                                      <p:cBhvr>
                                        <p:cTn id="26" dur="1000"/>
                                        <p:tgtEl>
                                          <p:spTgt spid="51"/>
                                        </p:tgtEl>
                                      </p:cBhvr>
                                    </p:animEffect>
                                  </p:childTnLst>
                                </p:cTn>
                              </p:par>
                              <p:par>
                                <p:cTn id="27" presetID="10" presetClass="entr" presetSubtype="0" fill="hold" grpId="0" nodeType="withEffect">
                                  <p:stCondLst>
                                    <p:cond delay="0"/>
                                  </p:stCondLst>
                                  <p:iterate type="wd">
                                    <p:tmPct val="6000"/>
                                  </p:iterate>
                                  <p:childTnLst>
                                    <p:set>
                                      <p:cBhvr>
                                        <p:cTn id="28" dur="1" fill="hold">
                                          <p:stCondLst>
                                            <p:cond delay="0"/>
                                          </p:stCondLst>
                                        </p:cTn>
                                        <p:tgtEl>
                                          <p:spTgt spid="73"/>
                                        </p:tgtEl>
                                        <p:attrNameLst>
                                          <p:attrName>style.visibility</p:attrName>
                                        </p:attrNameLst>
                                      </p:cBhvr>
                                      <p:to>
                                        <p:strVal val="visible"/>
                                      </p:to>
                                    </p:set>
                                    <p:animEffect transition="in" filter="fade">
                                      <p:cBhvr>
                                        <p:cTn id="29" dur="500"/>
                                        <p:tgtEl>
                                          <p:spTgt spid="73"/>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grpId="0" nodeType="click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1000" fill="hold"/>
                                        <p:tgtEl>
                                          <p:spTgt spid="48"/>
                                        </p:tgtEl>
                                        <p:attrNameLst>
                                          <p:attrName>ppt_w</p:attrName>
                                        </p:attrNameLst>
                                      </p:cBhvr>
                                      <p:tavLst>
                                        <p:tav tm="0">
                                          <p:val>
                                            <p:fltVal val="0"/>
                                          </p:val>
                                        </p:tav>
                                        <p:tav tm="100000">
                                          <p:val>
                                            <p:strVal val="#ppt_w"/>
                                          </p:val>
                                        </p:tav>
                                      </p:tavLst>
                                    </p:anim>
                                    <p:anim calcmode="lin" valueType="num">
                                      <p:cBhvr>
                                        <p:cTn id="35" dur="1000" fill="hold"/>
                                        <p:tgtEl>
                                          <p:spTgt spid="48"/>
                                        </p:tgtEl>
                                        <p:attrNameLst>
                                          <p:attrName>ppt_h</p:attrName>
                                        </p:attrNameLst>
                                      </p:cBhvr>
                                      <p:tavLst>
                                        <p:tav tm="0">
                                          <p:val>
                                            <p:fltVal val="0"/>
                                          </p:val>
                                        </p:tav>
                                        <p:tav tm="100000">
                                          <p:val>
                                            <p:strVal val="#ppt_h"/>
                                          </p:val>
                                        </p:tav>
                                      </p:tavLst>
                                    </p:anim>
                                    <p:anim calcmode="lin" valueType="num">
                                      <p:cBhvr>
                                        <p:cTn id="36" dur="1000" fill="hold"/>
                                        <p:tgtEl>
                                          <p:spTgt spid="48"/>
                                        </p:tgtEl>
                                        <p:attrNameLst>
                                          <p:attrName>style.rotation</p:attrName>
                                        </p:attrNameLst>
                                      </p:cBhvr>
                                      <p:tavLst>
                                        <p:tav tm="0">
                                          <p:val>
                                            <p:fltVal val="360"/>
                                          </p:val>
                                        </p:tav>
                                        <p:tav tm="100000">
                                          <p:val>
                                            <p:fltVal val="0"/>
                                          </p:val>
                                        </p:tav>
                                      </p:tavLst>
                                    </p:anim>
                                    <p:animEffect transition="in" filter="fade">
                                      <p:cBhvr>
                                        <p:cTn id="37" dur="1000"/>
                                        <p:tgtEl>
                                          <p:spTgt spid="48"/>
                                        </p:tgtEl>
                                      </p:cBhvr>
                                    </p:animEffect>
                                  </p:childTnLst>
                                </p:cTn>
                              </p:par>
                              <p:par>
                                <p:cTn id="38" presetID="10" presetClass="entr" presetSubtype="0" fill="hold" grpId="0" nodeType="withEffect">
                                  <p:stCondLst>
                                    <p:cond delay="0"/>
                                  </p:stCondLst>
                                  <p:iterate type="wd">
                                    <p:tmPct val="6000"/>
                                  </p:iterate>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p:cTn id="45" dur="1000" fill="hold"/>
                                        <p:tgtEl>
                                          <p:spTgt spid="55"/>
                                        </p:tgtEl>
                                        <p:attrNameLst>
                                          <p:attrName>ppt_w</p:attrName>
                                        </p:attrNameLst>
                                      </p:cBhvr>
                                      <p:tavLst>
                                        <p:tav tm="0">
                                          <p:val>
                                            <p:fltVal val="0"/>
                                          </p:val>
                                        </p:tav>
                                        <p:tav tm="100000">
                                          <p:val>
                                            <p:strVal val="#ppt_w"/>
                                          </p:val>
                                        </p:tav>
                                      </p:tavLst>
                                    </p:anim>
                                    <p:anim calcmode="lin" valueType="num">
                                      <p:cBhvr>
                                        <p:cTn id="46" dur="1000" fill="hold"/>
                                        <p:tgtEl>
                                          <p:spTgt spid="55"/>
                                        </p:tgtEl>
                                        <p:attrNameLst>
                                          <p:attrName>ppt_h</p:attrName>
                                        </p:attrNameLst>
                                      </p:cBhvr>
                                      <p:tavLst>
                                        <p:tav tm="0">
                                          <p:val>
                                            <p:fltVal val="0"/>
                                          </p:val>
                                        </p:tav>
                                        <p:tav tm="100000">
                                          <p:val>
                                            <p:strVal val="#ppt_h"/>
                                          </p:val>
                                        </p:tav>
                                      </p:tavLst>
                                    </p:anim>
                                    <p:anim calcmode="lin" valueType="num">
                                      <p:cBhvr>
                                        <p:cTn id="47" dur="1000" fill="hold"/>
                                        <p:tgtEl>
                                          <p:spTgt spid="55"/>
                                        </p:tgtEl>
                                        <p:attrNameLst>
                                          <p:attrName>style.rotation</p:attrName>
                                        </p:attrNameLst>
                                      </p:cBhvr>
                                      <p:tavLst>
                                        <p:tav tm="0">
                                          <p:val>
                                            <p:fltVal val="360"/>
                                          </p:val>
                                        </p:tav>
                                        <p:tav tm="100000">
                                          <p:val>
                                            <p:fltVal val="0"/>
                                          </p:val>
                                        </p:tav>
                                      </p:tavLst>
                                    </p:anim>
                                    <p:animEffect transition="in" filter="fade">
                                      <p:cBhvr>
                                        <p:cTn id="48" dur="1000"/>
                                        <p:tgtEl>
                                          <p:spTgt spid="55"/>
                                        </p:tgtEl>
                                      </p:cBhvr>
                                    </p:animEffect>
                                  </p:childTnLst>
                                </p:cTn>
                              </p:par>
                              <p:par>
                                <p:cTn id="49" presetID="10" presetClass="entr" presetSubtype="0" fill="hold" grpId="0" nodeType="withEffect">
                                  <p:stCondLst>
                                    <p:cond delay="0"/>
                                  </p:stCondLst>
                                  <p:iterate type="wd">
                                    <p:tmPct val="6000"/>
                                  </p:iterate>
                                  <p:childTnLst>
                                    <p:set>
                                      <p:cBhvr>
                                        <p:cTn id="50" dur="1" fill="hold">
                                          <p:stCondLst>
                                            <p:cond delay="0"/>
                                          </p:stCondLst>
                                        </p:cTn>
                                        <p:tgtEl>
                                          <p:spTgt spid="75"/>
                                        </p:tgtEl>
                                        <p:attrNameLst>
                                          <p:attrName>style.visibility</p:attrName>
                                        </p:attrNameLst>
                                      </p:cBhvr>
                                      <p:to>
                                        <p:strVal val="visible"/>
                                      </p:to>
                                    </p:set>
                                    <p:animEffect transition="in" filter="fade">
                                      <p:cBhvr>
                                        <p:cTn id="51" dur="500"/>
                                        <p:tgtEl>
                                          <p:spTgt spid="75"/>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1000" fill="hold"/>
                                        <p:tgtEl>
                                          <p:spTgt spid="56"/>
                                        </p:tgtEl>
                                        <p:attrNameLst>
                                          <p:attrName>ppt_w</p:attrName>
                                        </p:attrNameLst>
                                      </p:cBhvr>
                                      <p:tavLst>
                                        <p:tav tm="0">
                                          <p:val>
                                            <p:fltVal val="0"/>
                                          </p:val>
                                        </p:tav>
                                        <p:tav tm="100000">
                                          <p:val>
                                            <p:strVal val="#ppt_w"/>
                                          </p:val>
                                        </p:tav>
                                      </p:tavLst>
                                    </p:anim>
                                    <p:anim calcmode="lin" valueType="num">
                                      <p:cBhvr>
                                        <p:cTn id="57" dur="1000" fill="hold"/>
                                        <p:tgtEl>
                                          <p:spTgt spid="56"/>
                                        </p:tgtEl>
                                        <p:attrNameLst>
                                          <p:attrName>ppt_h</p:attrName>
                                        </p:attrNameLst>
                                      </p:cBhvr>
                                      <p:tavLst>
                                        <p:tav tm="0">
                                          <p:val>
                                            <p:fltVal val="0"/>
                                          </p:val>
                                        </p:tav>
                                        <p:tav tm="100000">
                                          <p:val>
                                            <p:strVal val="#ppt_h"/>
                                          </p:val>
                                        </p:tav>
                                      </p:tavLst>
                                    </p:anim>
                                    <p:anim calcmode="lin" valueType="num">
                                      <p:cBhvr>
                                        <p:cTn id="58" dur="1000" fill="hold"/>
                                        <p:tgtEl>
                                          <p:spTgt spid="56"/>
                                        </p:tgtEl>
                                        <p:attrNameLst>
                                          <p:attrName>style.rotation</p:attrName>
                                        </p:attrNameLst>
                                      </p:cBhvr>
                                      <p:tavLst>
                                        <p:tav tm="0">
                                          <p:val>
                                            <p:fltVal val="360"/>
                                          </p:val>
                                        </p:tav>
                                        <p:tav tm="100000">
                                          <p:val>
                                            <p:fltVal val="0"/>
                                          </p:val>
                                        </p:tav>
                                      </p:tavLst>
                                    </p:anim>
                                    <p:animEffect transition="in" filter="fade">
                                      <p:cBhvr>
                                        <p:cTn id="59" dur="1000"/>
                                        <p:tgtEl>
                                          <p:spTgt spid="56"/>
                                        </p:tgtEl>
                                      </p:cBhvr>
                                    </p:animEffect>
                                  </p:childTnLst>
                                </p:cTn>
                              </p:par>
                              <p:par>
                                <p:cTn id="60" presetID="10" presetClass="entr" presetSubtype="0" fill="hold" grpId="0" nodeType="withEffect">
                                  <p:stCondLst>
                                    <p:cond delay="0"/>
                                  </p:stCondLst>
                                  <p:iterate type="wd">
                                    <p:tmPct val="6000"/>
                                  </p:iterate>
                                  <p:childTnLst>
                                    <p:set>
                                      <p:cBhvr>
                                        <p:cTn id="61" dur="1" fill="hold">
                                          <p:stCondLst>
                                            <p:cond delay="0"/>
                                          </p:stCondLst>
                                        </p:cTn>
                                        <p:tgtEl>
                                          <p:spTgt spid="76"/>
                                        </p:tgtEl>
                                        <p:attrNameLst>
                                          <p:attrName>style.visibility</p:attrName>
                                        </p:attrNameLst>
                                      </p:cBhvr>
                                      <p:to>
                                        <p:strVal val="visible"/>
                                      </p:to>
                                    </p:set>
                                    <p:animEffect transition="in" filter="fade">
                                      <p:cBhvr>
                                        <p:cTn id="62" dur="500"/>
                                        <p:tgtEl>
                                          <p:spTgt spid="76"/>
                                        </p:tgtEl>
                                      </p:cBhvr>
                                    </p:animEffect>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nodeType="click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p:cTn id="67" dur="1000" fill="hold"/>
                                        <p:tgtEl>
                                          <p:spTgt spid="58"/>
                                        </p:tgtEl>
                                        <p:attrNameLst>
                                          <p:attrName>ppt_w</p:attrName>
                                        </p:attrNameLst>
                                      </p:cBhvr>
                                      <p:tavLst>
                                        <p:tav tm="0">
                                          <p:val>
                                            <p:fltVal val="0"/>
                                          </p:val>
                                        </p:tav>
                                        <p:tav tm="100000">
                                          <p:val>
                                            <p:strVal val="#ppt_w"/>
                                          </p:val>
                                        </p:tav>
                                      </p:tavLst>
                                    </p:anim>
                                    <p:anim calcmode="lin" valueType="num">
                                      <p:cBhvr>
                                        <p:cTn id="68" dur="1000" fill="hold"/>
                                        <p:tgtEl>
                                          <p:spTgt spid="58"/>
                                        </p:tgtEl>
                                        <p:attrNameLst>
                                          <p:attrName>ppt_h</p:attrName>
                                        </p:attrNameLst>
                                      </p:cBhvr>
                                      <p:tavLst>
                                        <p:tav tm="0">
                                          <p:val>
                                            <p:fltVal val="0"/>
                                          </p:val>
                                        </p:tav>
                                        <p:tav tm="100000">
                                          <p:val>
                                            <p:strVal val="#ppt_h"/>
                                          </p:val>
                                        </p:tav>
                                      </p:tavLst>
                                    </p:anim>
                                    <p:anim calcmode="lin" valueType="num">
                                      <p:cBhvr>
                                        <p:cTn id="69" dur="1000" fill="hold"/>
                                        <p:tgtEl>
                                          <p:spTgt spid="58"/>
                                        </p:tgtEl>
                                        <p:attrNameLst>
                                          <p:attrName>style.rotation</p:attrName>
                                        </p:attrNameLst>
                                      </p:cBhvr>
                                      <p:tavLst>
                                        <p:tav tm="0">
                                          <p:val>
                                            <p:fltVal val="360"/>
                                          </p:val>
                                        </p:tav>
                                        <p:tav tm="100000">
                                          <p:val>
                                            <p:fltVal val="0"/>
                                          </p:val>
                                        </p:tav>
                                      </p:tavLst>
                                    </p:anim>
                                    <p:animEffect transition="in" filter="fade">
                                      <p:cBhvr>
                                        <p:cTn id="70" dur="1000"/>
                                        <p:tgtEl>
                                          <p:spTgt spid="58"/>
                                        </p:tgtEl>
                                      </p:cBhvr>
                                    </p:animEffect>
                                  </p:childTnLst>
                                </p:cTn>
                              </p:par>
                              <p:par>
                                <p:cTn id="71" presetID="10" presetClass="entr" presetSubtype="0" fill="hold" grpId="0" nodeType="withEffect">
                                  <p:stCondLst>
                                    <p:cond delay="0"/>
                                  </p:stCondLst>
                                  <p:iterate type="wd">
                                    <p:tmPct val="6000"/>
                                  </p:iterate>
                                  <p:childTnLst>
                                    <p:set>
                                      <p:cBhvr>
                                        <p:cTn id="72" dur="1" fill="hold">
                                          <p:stCondLst>
                                            <p:cond delay="0"/>
                                          </p:stCondLst>
                                        </p:cTn>
                                        <p:tgtEl>
                                          <p:spTgt spid="77"/>
                                        </p:tgtEl>
                                        <p:attrNameLst>
                                          <p:attrName>style.visibility</p:attrName>
                                        </p:attrNameLst>
                                      </p:cBhvr>
                                      <p:to>
                                        <p:strVal val="visible"/>
                                      </p:to>
                                    </p:set>
                                    <p:animEffect transition="in" filter="fade">
                                      <p:cBhvr>
                                        <p:cTn id="73" dur="500"/>
                                        <p:tgtEl>
                                          <p:spTgt spid="77"/>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nodeType="clickEffect">
                                  <p:stCondLst>
                                    <p:cond delay="0"/>
                                  </p:stCondLst>
                                  <p:childTnLst>
                                    <p:set>
                                      <p:cBhvr>
                                        <p:cTn id="77" dur="1" fill="hold">
                                          <p:stCondLst>
                                            <p:cond delay="0"/>
                                          </p:stCondLst>
                                        </p:cTn>
                                        <p:tgtEl>
                                          <p:spTgt spid="69"/>
                                        </p:tgtEl>
                                        <p:attrNameLst>
                                          <p:attrName>style.visibility</p:attrName>
                                        </p:attrNameLst>
                                      </p:cBhvr>
                                      <p:to>
                                        <p:strVal val="visible"/>
                                      </p:to>
                                    </p:set>
                                    <p:anim calcmode="lin" valueType="num">
                                      <p:cBhvr>
                                        <p:cTn id="78" dur="1000" fill="hold"/>
                                        <p:tgtEl>
                                          <p:spTgt spid="69"/>
                                        </p:tgtEl>
                                        <p:attrNameLst>
                                          <p:attrName>ppt_w</p:attrName>
                                        </p:attrNameLst>
                                      </p:cBhvr>
                                      <p:tavLst>
                                        <p:tav tm="0">
                                          <p:val>
                                            <p:fltVal val="0"/>
                                          </p:val>
                                        </p:tav>
                                        <p:tav tm="100000">
                                          <p:val>
                                            <p:strVal val="#ppt_w"/>
                                          </p:val>
                                        </p:tav>
                                      </p:tavLst>
                                    </p:anim>
                                    <p:anim calcmode="lin" valueType="num">
                                      <p:cBhvr>
                                        <p:cTn id="79" dur="1000" fill="hold"/>
                                        <p:tgtEl>
                                          <p:spTgt spid="69"/>
                                        </p:tgtEl>
                                        <p:attrNameLst>
                                          <p:attrName>ppt_h</p:attrName>
                                        </p:attrNameLst>
                                      </p:cBhvr>
                                      <p:tavLst>
                                        <p:tav tm="0">
                                          <p:val>
                                            <p:fltVal val="0"/>
                                          </p:val>
                                        </p:tav>
                                        <p:tav tm="100000">
                                          <p:val>
                                            <p:strVal val="#ppt_h"/>
                                          </p:val>
                                        </p:tav>
                                      </p:tavLst>
                                    </p:anim>
                                    <p:anim calcmode="lin" valueType="num">
                                      <p:cBhvr>
                                        <p:cTn id="80" dur="1000" fill="hold"/>
                                        <p:tgtEl>
                                          <p:spTgt spid="69"/>
                                        </p:tgtEl>
                                        <p:attrNameLst>
                                          <p:attrName>style.rotation</p:attrName>
                                        </p:attrNameLst>
                                      </p:cBhvr>
                                      <p:tavLst>
                                        <p:tav tm="0">
                                          <p:val>
                                            <p:fltVal val="360"/>
                                          </p:val>
                                        </p:tav>
                                        <p:tav tm="100000">
                                          <p:val>
                                            <p:fltVal val="0"/>
                                          </p:val>
                                        </p:tav>
                                      </p:tavLst>
                                    </p:anim>
                                    <p:animEffect transition="in" filter="fade">
                                      <p:cBhvr>
                                        <p:cTn id="81" dur="1000"/>
                                        <p:tgtEl>
                                          <p:spTgt spid="69"/>
                                        </p:tgtEl>
                                      </p:cBhvr>
                                    </p:animEffect>
                                  </p:childTnLst>
                                </p:cTn>
                              </p:par>
                              <p:par>
                                <p:cTn id="82" presetID="10" presetClass="entr" presetSubtype="0" fill="hold" grpId="0" nodeType="withEffect">
                                  <p:stCondLst>
                                    <p:cond delay="0"/>
                                  </p:stCondLst>
                                  <p:iterate type="wd">
                                    <p:tmPct val="6000"/>
                                  </p:iterate>
                                  <p:childTnLst>
                                    <p:set>
                                      <p:cBhvr>
                                        <p:cTn id="83" dur="1" fill="hold">
                                          <p:stCondLst>
                                            <p:cond delay="0"/>
                                          </p:stCondLst>
                                        </p:cTn>
                                        <p:tgtEl>
                                          <p:spTgt spid="78"/>
                                        </p:tgtEl>
                                        <p:attrNameLst>
                                          <p:attrName>style.visibility</p:attrName>
                                        </p:attrNameLst>
                                      </p:cBhvr>
                                      <p:to>
                                        <p:strVal val="visible"/>
                                      </p:to>
                                    </p:set>
                                    <p:animEffect transition="in" filter="fade">
                                      <p:cBhvr>
                                        <p:cTn id="84" dur="500"/>
                                        <p:tgtEl>
                                          <p:spTgt spid="78"/>
                                        </p:tgtEl>
                                      </p:cBhvr>
                                    </p:animEffect>
                                  </p:childTnLst>
                                </p:cTn>
                              </p:par>
                            </p:childTnLst>
                          </p:cTn>
                        </p:par>
                      </p:childTnLst>
                    </p:cTn>
                  </p:par>
                  <p:par>
                    <p:cTn id="85" fill="hold">
                      <p:stCondLst>
                        <p:cond delay="indefinite"/>
                      </p:stCondLst>
                      <p:childTnLst>
                        <p:par>
                          <p:cTn id="86" fill="hold">
                            <p:stCondLst>
                              <p:cond delay="0"/>
                            </p:stCondLst>
                            <p:childTnLst>
                              <p:par>
                                <p:cTn id="87" presetID="49" presetClass="entr" presetSubtype="0" decel="100000" fill="hold" grpId="0" nodeType="clickEffect">
                                  <p:stCondLst>
                                    <p:cond delay="0"/>
                                  </p:stCondLst>
                                  <p:childTnLst>
                                    <p:set>
                                      <p:cBhvr>
                                        <p:cTn id="88" dur="1" fill="hold">
                                          <p:stCondLst>
                                            <p:cond delay="0"/>
                                          </p:stCondLst>
                                        </p:cTn>
                                        <p:tgtEl>
                                          <p:spTgt spid="66"/>
                                        </p:tgtEl>
                                        <p:attrNameLst>
                                          <p:attrName>style.visibility</p:attrName>
                                        </p:attrNameLst>
                                      </p:cBhvr>
                                      <p:to>
                                        <p:strVal val="visible"/>
                                      </p:to>
                                    </p:set>
                                    <p:anim calcmode="lin" valueType="num">
                                      <p:cBhvr>
                                        <p:cTn id="89" dur="1000" fill="hold"/>
                                        <p:tgtEl>
                                          <p:spTgt spid="66"/>
                                        </p:tgtEl>
                                        <p:attrNameLst>
                                          <p:attrName>ppt_w</p:attrName>
                                        </p:attrNameLst>
                                      </p:cBhvr>
                                      <p:tavLst>
                                        <p:tav tm="0">
                                          <p:val>
                                            <p:fltVal val="0"/>
                                          </p:val>
                                        </p:tav>
                                        <p:tav tm="100000">
                                          <p:val>
                                            <p:strVal val="#ppt_w"/>
                                          </p:val>
                                        </p:tav>
                                      </p:tavLst>
                                    </p:anim>
                                    <p:anim calcmode="lin" valueType="num">
                                      <p:cBhvr>
                                        <p:cTn id="90" dur="1000" fill="hold"/>
                                        <p:tgtEl>
                                          <p:spTgt spid="66"/>
                                        </p:tgtEl>
                                        <p:attrNameLst>
                                          <p:attrName>ppt_h</p:attrName>
                                        </p:attrNameLst>
                                      </p:cBhvr>
                                      <p:tavLst>
                                        <p:tav tm="0">
                                          <p:val>
                                            <p:fltVal val="0"/>
                                          </p:val>
                                        </p:tav>
                                        <p:tav tm="100000">
                                          <p:val>
                                            <p:strVal val="#ppt_h"/>
                                          </p:val>
                                        </p:tav>
                                      </p:tavLst>
                                    </p:anim>
                                    <p:anim calcmode="lin" valueType="num">
                                      <p:cBhvr>
                                        <p:cTn id="91" dur="1000" fill="hold"/>
                                        <p:tgtEl>
                                          <p:spTgt spid="66"/>
                                        </p:tgtEl>
                                        <p:attrNameLst>
                                          <p:attrName>style.rotation</p:attrName>
                                        </p:attrNameLst>
                                      </p:cBhvr>
                                      <p:tavLst>
                                        <p:tav tm="0">
                                          <p:val>
                                            <p:fltVal val="360"/>
                                          </p:val>
                                        </p:tav>
                                        <p:tav tm="100000">
                                          <p:val>
                                            <p:fltVal val="0"/>
                                          </p:val>
                                        </p:tav>
                                      </p:tavLst>
                                    </p:anim>
                                    <p:animEffect transition="in" filter="fade">
                                      <p:cBhvr>
                                        <p:cTn id="92" dur="1000"/>
                                        <p:tgtEl>
                                          <p:spTgt spid="66"/>
                                        </p:tgtEl>
                                      </p:cBhvr>
                                    </p:animEffect>
                                  </p:childTnLst>
                                </p:cTn>
                              </p:par>
                              <p:par>
                                <p:cTn id="93" presetID="10" presetClass="entr" presetSubtype="0" fill="hold" grpId="0" nodeType="withEffect">
                                  <p:stCondLst>
                                    <p:cond delay="0"/>
                                  </p:stCondLst>
                                  <p:iterate type="wd">
                                    <p:tmPct val="6000"/>
                                  </p:iterate>
                                  <p:childTnLst>
                                    <p:set>
                                      <p:cBhvr>
                                        <p:cTn id="94" dur="1" fill="hold">
                                          <p:stCondLst>
                                            <p:cond delay="0"/>
                                          </p:stCondLst>
                                        </p:cTn>
                                        <p:tgtEl>
                                          <p:spTgt spid="79"/>
                                        </p:tgtEl>
                                        <p:attrNameLst>
                                          <p:attrName>style.visibility</p:attrName>
                                        </p:attrNameLst>
                                      </p:cBhvr>
                                      <p:to>
                                        <p:strVal val="visible"/>
                                      </p:to>
                                    </p:set>
                                    <p:animEffect transition="in" filter="fade">
                                      <p:cBhvr>
                                        <p:cTn id="9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8" grpId="0" animBg="1"/>
      <p:bldP spid="66" grpId="0" animBg="1"/>
      <p:bldP spid="72" grpId="0"/>
      <p:bldP spid="73" grpId="0"/>
      <p:bldP spid="74" grpId="0"/>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sky, outdoor, sunset, sun&#10;&#10;Description automatically generated">
            <a:extLst>
              <a:ext uri="{FF2B5EF4-FFF2-40B4-BE49-F238E27FC236}">
                <a16:creationId xmlns:a16="http://schemas.microsoft.com/office/drawing/2014/main" id="{70203CA6-1555-4A72-8DF5-FFE81BBEEF8F}"/>
              </a:ext>
            </a:extLst>
          </p:cNvPr>
          <p:cNvPicPr>
            <a:picLocks noChangeAspect="1"/>
          </p:cNvPicPr>
          <p:nvPr/>
        </p:nvPicPr>
        <p:blipFill rotWithShape="1">
          <a:blip r:embed="rId2">
            <a:extLst>
              <a:ext uri="{28A0092B-C50C-407E-A947-70E740481C1C}">
                <a14:useLocalDpi xmlns:a14="http://schemas.microsoft.com/office/drawing/2010/main" val="0"/>
              </a:ext>
            </a:extLst>
          </a:blip>
          <a:srcRect l="37185" t="259" r="-285" b="-259"/>
          <a:stretch/>
        </p:blipFill>
        <p:spPr>
          <a:xfrm>
            <a:off x="6632823" y="-1688960"/>
            <a:ext cx="7337648" cy="8713657"/>
          </a:xfrm>
          <a:prstGeom prst="rect">
            <a:avLst/>
          </a:prstGeom>
        </p:spPr>
      </p:pic>
      <p:sp>
        <p:nvSpPr>
          <p:cNvPr id="7" name="TextBox 6">
            <a:extLst>
              <a:ext uri="{FF2B5EF4-FFF2-40B4-BE49-F238E27FC236}">
                <a16:creationId xmlns:a16="http://schemas.microsoft.com/office/drawing/2014/main" id="{C4894C79-A230-4149-94A9-2F18A3E21414}"/>
              </a:ext>
            </a:extLst>
          </p:cNvPr>
          <p:cNvSpPr txBox="1"/>
          <p:nvPr/>
        </p:nvSpPr>
        <p:spPr>
          <a:xfrm>
            <a:off x="362356" y="0"/>
            <a:ext cx="8420100" cy="1015663"/>
          </a:xfrm>
          <a:prstGeom prst="rect">
            <a:avLst/>
          </a:prstGeom>
          <a:noFill/>
        </p:spPr>
        <p:txBody>
          <a:bodyPr wrap="square" rtlCol="0">
            <a:spAutoFit/>
          </a:bodyPr>
          <a:lstStyle/>
          <a:p>
            <a:r>
              <a:rPr lang="en-US" sz="6000" dirty="0">
                <a:solidFill>
                  <a:srgbClr val="FFCD68"/>
                </a:solidFill>
                <a:latin typeface="Berlin Sans FB Demi" panose="020E0802020502020306" pitchFamily="34" charset="0"/>
                <a:cs typeface="Aharoni" panose="02010803020104030203" pitchFamily="2" charset="-79"/>
              </a:rPr>
              <a:t>F.S.L H.E.L.P</a:t>
            </a:r>
          </a:p>
        </p:txBody>
      </p:sp>
      <p:grpSp>
        <p:nvGrpSpPr>
          <p:cNvPr id="71" name="Group 70">
            <a:extLst>
              <a:ext uri="{FF2B5EF4-FFF2-40B4-BE49-F238E27FC236}">
                <a16:creationId xmlns:a16="http://schemas.microsoft.com/office/drawing/2014/main" id="{C24E0614-072E-4E1C-BEA1-5D2616372C53}"/>
              </a:ext>
            </a:extLst>
          </p:cNvPr>
          <p:cNvGrpSpPr/>
          <p:nvPr/>
        </p:nvGrpSpPr>
        <p:grpSpPr>
          <a:xfrm>
            <a:off x="5079519" y="-621855"/>
            <a:ext cx="7112481" cy="8527050"/>
            <a:chOff x="5079519" y="-621855"/>
            <a:chExt cx="7112481" cy="8527050"/>
          </a:xfrm>
        </p:grpSpPr>
        <p:sp>
          <p:nvSpPr>
            <p:cNvPr id="29" name="Freeform: Shape 28">
              <a:extLst>
                <a:ext uri="{FF2B5EF4-FFF2-40B4-BE49-F238E27FC236}">
                  <a16:creationId xmlns:a16="http://schemas.microsoft.com/office/drawing/2014/main" id="{2FAA7711-EC80-4EAD-94E2-5A392CC8838D}"/>
                </a:ext>
              </a:extLst>
            </p:cNvPr>
            <p:cNvSpPr/>
            <p:nvPr/>
          </p:nvSpPr>
          <p:spPr>
            <a:xfrm rot="19826058">
              <a:off x="8116591" y="-232486"/>
              <a:ext cx="76439" cy="2592987"/>
            </a:xfrm>
            <a:custGeom>
              <a:avLst/>
              <a:gdLst>
                <a:gd name="connsiteX0" fmla="*/ 0 w 76439"/>
                <a:gd name="connsiteY0" fmla="*/ 0 h 2581155"/>
                <a:gd name="connsiteX1" fmla="*/ 76439 w 76439"/>
                <a:gd name="connsiteY1" fmla="*/ 43363 h 2581155"/>
                <a:gd name="connsiteX2" fmla="*/ 76439 w 76439"/>
                <a:gd name="connsiteY2" fmla="*/ 2581155 h 2581155"/>
                <a:gd name="connsiteX3" fmla="*/ 19565 w 76439"/>
                <a:gd name="connsiteY3" fmla="*/ 2581155 h 2581155"/>
                <a:gd name="connsiteX4" fmla="*/ 0 w 76439"/>
                <a:gd name="connsiteY4" fmla="*/ 0 h 258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39" h="2581155">
                  <a:moveTo>
                    <a:pt x="0" y="0"/>
                  </a:moveTo>
                  <a:lnTo>
                    <a:pt x="76439" y="43363"/>
                  </a:lnTo>
                  <a:lnTo>
                    <a:pt x="76439" y="2581155"/>
                  </a:lnTo>
                  <a:lnTo>
                    <a:pt x="19565" y="258115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a:p>
          </p:txBody>
        </p:sp>
        <p:sp>
          <p:nvSpPr>
            <p:cNvPr id="30" name="Freeform: Shape 29">
              <a:extLst>
                <a:ext uri="{FF2B5EF4-FFF2-40B4-BE49-F238E27FC236}">
                  <a16:creationId xmlns:a16="http://schemas.microsoft.com/office/drawing/2014/main" id="{4FC47DA3-63D8-4EBA-AAE4-F892A696F6E8}"/>
                </a:ext>
              </a:extLst>
            </p:cNvPr>
            <p:cNvSpPr/>
            <p:nvPr/>
          </p:nvSpPr>
          <p:spPr>
            <a:xfrm rot="19826058">
              <a:off x="5610127" y="-9032"/>
              <a:ext cx="2729011" cy="3010827"/>
            </a:xfrm>
            <a:custGeom>
              <a:avLst/>
              <a:gdLst>
                <a:gd name="connsiteX0" fmla="*/ 1724945 w 2584726"/>
                <a:gd name="connsiteY0" fmla="*/ 0 h 3057801"/>
                <a:gd name="connsiteX1" fmla="*/ 2565161 w 2584726"/>
                <a:gd name="connsiteY1" fmla="*/ 476645 h 3057801"/>
                <a:gd name="connsiteX2" fmla="*/ 2584726 w 2584726"/>
                <a:gd name="connsiteY2" fmla="*/ 3057800 h 3057801"/>
                <a:gd name="connsiteX3" fmla="*/ 0 w 2584726"/>
                <a:gd name="connsiteY3" fmla="*/ 3057801 h 3057801"/>
                <a:gd name="connsiteX4" fmla="*/ 0 w 2584726"/>
                <a:gd name="connsiteY4" fmla="*/ 0 h 3057801"/>
                <a:gd name="connsiteX5" fmla="*/ 1724945 w 2584726"/>
                <a:gd name="connsiteY5" fmla="*/ 0 h 305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4726" h="3057801">
                  <a:moveTo>
                    <a:pt x="1724945" y="0"/>
                  </a:moveTo>
                  <a:lnTo>
                    <a:pt x="2565161" y="476645"/>
                  </a:lnTo>
                  <a:lnTo>
                    <a:pt x="2584726" y="3057800"/>
                  </a:lnTo>
                  <a:lnTo>
                    <a:pt x="0" y="3057801"/>
                  </a:lnTo>
                  <a:lnTo>
                    <a:pt x="0" y="0"/>
                  </a:lnTo>
                  <a:lnTo>
                    <a:pt x="172494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a:p>
          </p:txBody>
        </p:sp>
        <p:sp>
          <p:nvSpPr>
            <p:cNvPr id="31" name="Freeform: Shape 30">
              <a:extLst>
                <a:ext uri="{FF2B5EF4-FFF2-40B4-BE49-F238E27FC236}">
                  <a16:creationId xmlns:a16="http://schemas.microsoft.com/office/drawing/2014/main" id="{46A46427-DEA0-409F-8949-DF977A2FD3CA}"/>
                </a:ext>
              </a:extLst>
            </p:cNvPr>
            <p:cNvSpPr/>
            <p:nvPr/>
          </p:nvSpPr>
          <p:spPr>
            <a:xfrm rot="19826058">
              <a:off x="9490374" y="-621855"/>
              <a:ext cx="316167" cy="8094044"/>
            </a:xfrm>
            <a:custGeom>
              <a:avLst/>
              <a:gdLst>
                <a:gd name="connsiteX0" fmla="*/ 56874 w 316167"/>
                <a:gd name="connsiteY0" fmla="*/ 0 h 8057110"/>
                <a:gd name="connsiteX1" fmla="*/ 255948 w 316167"/>
                <a:gd name="connsiteY1" fmla="*/ 112932 h 8057110"/>
                <a:gd name="connsiteX2" fmla="*/ 316167 w 316167"/>
                <a:gd name="connsiteY2" fmla="*/ 8057110 h 8057110"/>
                <a:gd name="connsiteX3" fmla="*/ 40653 w 316167"/>
                <a:gd name="connsiteY3" fmla="*/ 7900815 h 8057110"/>
                <a:gd name="connsiteX4" fmla="*/ 0 w 316167"/>
                <a:gd name="connsiteY4" fmla="*/ 2537792 h 8057110"/>
                <a:gd name="connsiteX5" fmla="*/ 56874 w 316167"/>
                <a:gd name="connsiteY5" fmla="*/ 2537792 h 8057110"/>
                <a:gd name="connsiteX6" fmla="*/ 56874 w 316167"/>
                <a:gd name="connsiteY6" fmla="*/ 0 h 805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167" h="8057110">
                  <a:moveTo>
                    <a:pt x="56874" y="0"/>
                  </a:moveTo>
                  <a:lnTo>
                    <a:pt x="255948" y="112932"/>
                  </a:lnTo>
                  <a:lnTo>
                    <a:pt x="316167" y="8057110"/>
                  </a:lnTo>
                  <a:lnTo>
                    <a:pt x="40653" y="7900815"/>
                  </a:lnTo>
                  <a:lnTo>
                    <a:pt x="0" y="2537792"/>
                  </a:lnTo>
                  <a:lnTo>
                    <a:pt x="56874" y="2537792"/>
                  </a:lnTo>
                  <a:lnTo>
                    <a:pt x="5687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a:p>
          </p:txBody>
        </p:sp>
        <p:sp>
          <p:nvSpPr>
            <p:cNvPr id="32" name="Freeform: Shape 31">
              <a:extLst>
                <a:ext uri="{FF2B5EF4-FFF2-40B4-BE49-F238E27FC236}">
                  <a16:creationId xmlns:a16="http://schemas.microsoft.com/office/drawing/2014/main" id="{F79A0A15-2885-4F5C-BAD3-4FDF13C99696}"/>
                </a:ext>
              </a:extLst>
            </p:cNvPr>
            <p:cNvSpPr/>
            <p:nvPr/>
          </p:nvSpPr>
          <p:spPr>
            <a:xfrm rot="19826058">
              <a:off x="5079519" y="3705891"/>
              <a:ext cx="3086376" cy="4199304"/>
            </a:xfrm>
            <a:custGeom>
              <a:avLst/>
              <a:gdLst>
                <a:gd name="connsiteX0" fmla="*/ 3060217 w 3060217"/>
                <a:gd name="connsiteY0" fmla="*/ 0 h 4180142"/>
                <a:gd name="connsiteX1" fmla="*/ 3060216 w 3060217"/>
                <a:gd name="connsiteY1" fmla="*/ 4180142 h 4180142"/>
                <a:gd name="connsiteX2" fmla="*/ 0 w 3060217"/>
                <a:gd name="connsiteY2" fmla="*/ 2444119 h 4180142"/>
                <a:gd name="connsiteX3" fmla="*/ 29235 w 3060217"/>
                <a:gd name="connsiteY3" fmla="*/ 0 h 4180142"/>
                <a:gd name="connsiteX4" fmla="*/ 3060217 w 3060217"/>
                <a:gd name="connsiteY4" fmla="*/ 0 h 418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217" h="4180142">
                  <a:moveTo>
                    <a:pt x="3060217" y="0"/>
                  </a:moveTo>
                  <a:lnTo>
                    <a:pt x="3060216" y="4180142"/>
                  </a:lnTo>
                  <a:lnTo>
                    <a:pt x="0" y="2444119"/>
                  </a:lnTo>
                  <a:lnTo>
                    <a:pt x="29235" y="0"/>
                  </a:lnTo>
                  <a:lnTo>
                    <a:pt x="306021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a:p>
          </p:txBody>
        </p:sp>
        <p:sp>
          <p:nvSpPr>
            <p:cNvPr id="33" name="Freeform: Shape 32">
              <a:extLst>
                <a:ext uri="{FF2B5EF4-FFF2-40B4-BE49-F238E27FC236}">
                  <a16:creationId xmlns:a16="http://schemas.microsoft.com/office/drawing/2014/main" id="{F7EEED5B-0677-4E07-B57D-A4EAEEBF9528}"/>
                </a:ext>
              </a:extLst>
            </p:cNvPr>
            <p:cNvSpPr/>
            <p:nvPr/>
          </p:nvSpPr>
          <p:spPr>
            <a:xfrm>
              <a:off x="6154057" y="-52657"/>
              <a:ext cx="6037943" cy="6604892"/>
            </a:xfrm>
            <a:custGeom>
              <a:avLst/>
              <a:gdLst>
                <a:gd name="connsiteX0" fmla="*/ 5771455 w 6037943"/>
                <a:gd name="connsiteY0" fmla="*/ 3330032 h 6574753"/>
                <a:gd name="connsiteX1" fmla="*/ 5909691 w 6037943"/>
                <a:gd name="connsiteY1" fmla="*/ 3566979 h 6574753"/>
                <a:gd name="connsiteX2" fmla="*/ 700075 w 6037943"/>
                <a:gd name="connsiteY2" fmla="*/ 6574753 h 6574753"/>
                <a:gd name="connsiteX3" fmla="*/ 562915 w 6037943"/>
                <a:gd name="connsiteY3" fmla="*/ 6337184 h 6574753"/>
                <a:gd name="connsiteX4" fmla="*/ 6010379 w 6037943"/>
                <a:gd name="connsiteY4" fmla="*/ 3192090 h 6574753"/>
                <a:gd name="connsiteX5" fmla="*/ 6037943 w 6037943"/>
                <a:gd name="connsiteY5" fmla="*/ 3239636 h 6574753"/>
                <a:gd name="connsiteX6" fmla="*/ 6037943 w 6037943"/>
                <a:gd name="connsiteY6" fmla="*/ 3492933 h 6574753"/>
                <a:gd name="connsiteX7" fmla="*/ 6037943 w 6037943"/>
                <a:gd name="connsiteY7" fmla="*/ 3786809 h 6574753"/>
                <a:gd name="connsiteX8" fmla="*/ 5909692 w 6037943"/>
                <a:gd name="connsiteY8" fmla="*/ 3566979 h 6574753"/>
                <a:gd name="connsiteX9" fmla="*/ 5771456 w 6037943"/>
                <a:gd name="connsiteY9" fmla="*/ 3330032 h 6574753"/>
                <a:gd name="connsiteX10" fmla="*/ 4801038 w 6037943"/>
                <a:gd name="connsiteY10" fmla="*/ 1106056 h 6574753"/>
                <a:gd name="connsiteX11" fmla="*/ 6010377 w 6037943"/>
                <a:gd name="connsiteY11" fmla="*/ 3192089 h 6574753"/>
                <a:gd name="connsiteX12" fmla="*/ 5771454 w 6037943"/>
                <a:gd name="connsiteY12" fmla="*/ 3330031 h 6574753"/>
                <a:gd name="connsiteX13" fmla="*/ 4556379 w 6037943"/>
                <a:gd name="connsiteY13" fmla="*/ 1247311 h 6574753"/>
                <a:gd name="connsiteX14" fmla="*/ 4159822 w 6037943"/>
                <a:gd name="connsiteY14" fmla="*/ 0 h 6574753"/>
                <a:gd name="connsiteX15" fmla="*/ 4663453 w 6037943"/>
                <a:gd name="connsiteY15" fmla="*/ 868732 h 6574753"/>
                <a:gd name="connsiteX16" fmla="*/ 4663454 w 6037943"/>
                <a:gd name="connsiteY16" fmla="*/ 868731 h 6574753"/>
                <a:gd name="connsiteX17" fmla="*/ 4663455 w 6037943"/>
                <a:gd name="connsiteY17" fmla="*/ 868733 h 6574753"/>
                <a:gd name="connsiteX18" fmla="*/ 6037942 w 6037943"/>
                <a:gd name="connsiteY18" fmla="*/ 75173 h 6574753"/>
                <a:gd name="connsiteX19" fmla="*/ 6037942 w 6037943"/>
                <a:gd name="connsiteY19" fmla="*/ 391931 h 6574753"/>
                <a:gd name="connsiteX20" fmla="*/ 4801039 w 6037943"/>
                <a:gd name="connsiteY20" fmla="*/ 1106057 h 6574753"/>
                <a:gd name="connsiteX21" fmla="*/ 4801038 w 6037943"/>
                <a:gd name="connsiteY21" fmla="*/ 1106055 h 6574753"/>
                <a:gd name="connsiteX22" fmla="*/ 4556379 w 6037943"/>
                <a:gd name="connsiteY22" fmla="*/ 1247310 h 6574753"/>
                <a:gd name="connsiteX23" fmla="*/ 137160 w 6037943"/>
                <a:gd name="connsiteY23" fmla="*/ 3798747 h 6574753"/>
                <a:gd name="connsiteX24" fmla="*/ 0 w 6037943"/>
                <a:gd name="connsiteY24" fmla="*/ 3561179 h 6574753"/>
                <a:gd name="connsiteX25" fmla="*/ 4418141 w 6037943"/>
                <a:gd name="connsiteY25" fmla="*/ 1010364 h 6574753"/>
                <a:gd name="connsiteX26" fmla="*/ 3833292 w 6037943"/>
                <a:gd name="connsiteY26" fmla="*/ 7893 h 657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37943" h="6574753">
                  <a:moveTo>
                    <a:pt x="5771455" y="3330032"/>
                  </a:moveTo>
                  <a:lnTo>
                    <a:pt x="5909691" y="3566979"/>
                  </a:lnTo>
                  <a:lnTo>
                    <a:pt x="700075" y="6574753"/>
                  </a:lnTo>
                  <a:lnTo>
                    <a:pt x="562915" y="6337184"/>
                  </a:lnTo>
                  <a:close/>
                  <a:moveTo>
                    <a:pt x="6010379" y="3192090"/>
                  </a:moveTo>
                  <a:lnTo>
                    <a:pt x="6037943" y="3239636"/>
                  </a:lnTo>
                  <a:lnTo>
                    <a:pt x="6037943" y="3492933"/>
                  </a:lnTo>
                  <a:lnTo>
                    <a:pt x="6037943" y="3786809"/>
                  </a:lnTo>
                  <a:lnTo>
                    <a:pt x="5909692" y="3566979"/>
                  </a:lnTo>
                  <a:lnTo>
                    <a:pt x="5771456" y="3330032"/>
                  </a:lnTo>
                  <a:close/>
                  <a:moveTo>
                    <a:pt x="4801038" y="1106056"/>
                  </a:moveTo>
                  <a:lnTo>
                    <a:pt x="6010377" y="3192089"/>
                  </a:lnTo>
                  <a:lnTo>
                    <a:pt x="5771454" y="3330031"/>
                  </a:lnTo>
                  <a:lnTo>
                    <a:pt x="4556379" y="1247311"/>
                  </a:lnTo>
                  <a:close/>
                  <a:moveTo>
                    <a:pt x="4159822" y="0"/>
                  </a:moveTo>
                  <a:lnTo>
                    <a:pt x="4663453" y="868732"/>
                  </a:lnTo>
                  <a:lnTo>
                    <a:pt x="4663454" y="868731"/>
                  </a:lnTo>
                  <a:lnTo>
                    <a:pt x="4663455" y="868733"/>
                  </a:lnTo>
                  <a:lnTo>
                    <a:pt x="6037942" y="75173"/>
                  </a:lnTo>
                  <a:lnTo>
                    <a:pt x="6037942" y="391931"/>
                  </a:lnTo>
                  <a:lnTo>
                    <a:pt x="4801039" y="1106057"/>
                  </a:lnTo>
                  <a:lnTo>
                    <a:pt x="4801038" y="1106055"/>
                  </a:lnTo>
                  <a:lnTo>
                    <a:pt x="4556379" y="1247310"/>
                  </a:lnTo>
                  <a:lnTo>
                    <a:pt x="137160" y="3798747"/>
                  </a:lnTo>
                  <a:lnTo>
                    <a:pt x="0" y="3561179"/>
                  </a:lnTo>
                  <a:lnTo>
                    <a:pt x="4418141" y="1010364"/>
                  </a:lnTo>
                  <a:lnTo>
                    <a:pt x="3833292" y="78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grpSp>
        <p:nvGrpSpPr>
          <p:cNvPr id="2" name="Group 1">
            <a:extLst>
              <a:ext uri="{FF2B5EF4-FFF2-40B4-BE49-F238E27FC236}">
                <a16:creationId xmlns:a16="http://schemas.microsoft.com/office/drawing/2014/main" id="{E0BCC936-DC3E-4D12-9AEF-B90D68E39683}"/>
              </a:ext>
            </a:extLst>
          </p:cNvPr>
          <p:cNvGrpSpPr/>
          <p:nvPr/>
        </p:nvGrpSpPr>
        <p:grpSpPr>
          <a:xfrm>
            <a:off x="175710" y="4166176"/>
            <a:ext cx="1056150" cy="1056150"/>
            <a:chOff x="1255756" y="5844960"/>
            <a:chExt cx="1056150" cy="1056150"/>
          </a:xfrm>
        </p:grpSpPr>
        <p:sp>
          <p:nvSpPr>
            <p:cNvPr id="47" name="Oval 46">
              <a:extLst>
                <a:ext uri="{FF2B5EF4-FFF2-40B4-BE49-F238E27FC236}">
                  <a16:creationId xmlns:a16="http://schemas.microsoft.com/office/drawing/2014/main" id="{96AA1727-A3A9-49BD-8C18-C828B187F33B}"/>
                </a:ext>
              </a:extLst>
            </p:cNvPr>
            <p:cNvSpPr/>
            <p:nvPr/>
          </p:nvSpPr>
          <p:spPr>
            <a:xfrm>
              <a:off x="1255756" y="5844960"/>
              <a:ext cx="1056150" cy="1056150"/>
            </a:xfrm>
            <a:prstGeom prst="ellipse">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75">
              <a:extLst>
                <a:ext uri="{FF2B5EF4-FFF2-40B4-BE49-F238E27FC236}">
                  <a16:creationId xmlns:a16="http://schemas.microsoft.com/office/drawing/2014/main" id="{037AF897-EB39-4424-BD60-2C9BB8CBA530}"/>
                </a:ext>
              </a:extLst>
            </p:cNvPr>
            <p:cNvSpPr>
              <a:spLocks/>
            </p:cNvSpPr>
            <p:nvPr/>
          </p:nvSpPr>
          <p:spPr bwMode="auto">
            <a:xfrm>
              <a:off x="1475633" y="6144614"/>
              <a:ext cx="641375" cy="560425"/>
            </a:xfrm>
            <a:custGeom>
              <a:avLst/>
              <a:gdLst>
                <a:gd name="T0" fmla="*/ 10 w 87"/>
                <a:gd name="T1" fmla="*/ 44 h 76"/>
                <a:gd name="T2" fmla="*/ 0 w 87"/>
                <a:gd name="T3" fmla="*/ 21 h 76"/>
                <a:gd name="T4" fmla="*/ 21 w 87"/>
                <a:gd name="T5" fmla="*/ 0 h 76"/>
                <a:gd name="T6" fmla="*/ 43 w 87"/>
                <a:gd name="T7" fmla="*/ 13 h 76"/>
                <a:gd name="T8" fmla="*/ 66 w 87"/>
                <a:gd name="T9" fmla="*/ 0 h 76"/>
                <a:gd name="T10" fmla="*/ 87 w 87"/>
                <a:gd name="T11" fmla="*/ 21 h 76"/>
                <a:gd name="T12" fmla="*/ 76 w 87"/>
                <a:gd name="T13" fmla="*/ 44 h 76"/>
                <a:gd name="T14" fmla="*/ 43 w 87"/>
                <a:gd name="T15" fmla="*/ 76 h 76"/>
                <a:gd name="T16" fmla="*/ 10 w 87"/>
                <a:gd name="T1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76">
                  <a:moveTo>
                    <a:pt x="10" y="44"/>
                  </a:moveTo>
                  <a:cubicBezTo>
                    <a:pt x="3" y="36"/>
                    <a:pt x="0" y="28"/>
                    <a:pt x="0" y="21"/>
                  </a:cubicBezTo>
                  <a:cubicBezTo>
                    <a:pt x="0" y="8"/>
                    <a:pt x="8" y="0"/>
                    <a:pt x="21" y="0"/>
                  </a:cubicBezTo>
                  <a:cubicBezTo>
                    <a:pt x="32" y="0"/>
                    <a:pt x="36" y="5"/>
                    <a:pt x="43" y="13"/>
                  </a:cubicBezTo>
                  <a:cubicBezTo>
                    <a:pt x="50" y="5"/>
                    <a:pt x="54" y="0"/>
                    <a:pt x="66" y="0"/>
                  </a:cubicBezTo>
                  <a:cubicBezTo>
                    <a:pt x="79" y="0"/>
                    <a:pt x="87" y="8"/>
                    <a:pt x="87" y="21"/>
                  </a:cubicBezTo>
                  <a:cubicBezTo>
                    <a:pt x="87" y="28"/>
                    <a:pt x="84" y="36"/>
                    <a:pt x="76" y="44"/>
                  </a:cubicBezTo>
                  <a:cubicBezTo>
                    <a:pt x="43" y="76"/>
                    <a:pt x="43" y="76"/>
                    <a:pt x="43" y="76"/>
                  </a:cubicBezTo>
                  <a:lnTo>
                    <a:pt x="10" y="44"/>
                  </a:lnTo>
                  <a:close/>
                </a:path>
              </a:pathLst>
            </a:custGeom>
            <a:solidFill>
              <a:srgbClr val="FFCD6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66" name="Oval 65">
            <a:extLst>
              <a:ext uri="{FF2B5EF4-FFF2-40B4-BE49-F238E27FC236}">
                <a16:creationId xmlns:a16="http://schemas.microsoft.com/office/drawing/2014/main" id="{76FBCF13-809D-44E0-A27D-42BB9C51AD1E}"/>
              </a:ext>
            </a:extLst>
          </p:cNvPr>
          <p:cNvSpPr/>
          <p:nvPr/>
        </p:nvSpPr>
        <p:spPr>
          <a:xfrm>
            <a:off x="3946720" y="5625003"/>
            <a:ext cx="1056150" cy="1056150"/>
          </a:xfrm>
          <a:prstGeom prst="ellipse">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51DA9B"/>
                </a:solidFill>
                <a:sym typeface="Wingdings" panose="05000000000000000000" pitchFamily="2" charset="2"/>
              </a:rPr>
              <a:t></a:t>
            </a:r>
            <a:endParaRPr lang="en-US" sz="6000" dirty="0">
              <a:solidFill>
                <a:srgbClr val="51DA9B"/>
              </a:solidFill>
            </a:endParaRPr>
          </a:p>
        </p:txBody>
      </p:sp>
      <p:sp>
        <p:nvSpPr>
          <p:cNvPr id="72" name="TextBox 71">
            <a:extLst>
              <a:ext uri="{FF2B5EF4-FFF2-40B4-BE49-F238E27FC236}">
                <a16:creationId xmlns:a16="http://schemas.microsoft.com/office/drawing/2014/main" id="{19D93359-9471-4B21-BD83-BBB9FE381F80}"/>
              </a:ext>
            </a:extLst>
          </p:cNvPr>
          <p:cNvSpPr txBox="1"/>
          <p:nvPr/>
        </p:nvSpPr>
        <p:spPr>
          <a:xfrm>
            <a:off x="1298317" y="1576374"/>
            <a:ext cx="1649234" cy="584775"/>
          </a:xfrm>
          <a:prstGeom prst="rect">
            <a:avLst/>
          </a:prstGeom>
          <a:noFill/>
        </p:spPr>
        <p:txBody>
          <a:bodyPr wrap="none" rtlCol="0">
            <a:spAutoFit/>
          </a:bodyPr>
          <a:lstStyle/>
          <a:p>
            <a:r>
              <a:rPr lang="en-US" sz="3200" dirty="0"/>
              <a:t>F - FAITH</a:t>
            </a:r>
          </a:p>
        </p:txBody>
      </p:sp>
      <p:sp>
        <p:nvSpPr>
          <p:cNvPr id="73" name="TextBox 72">
            <a:extLst>
              <a:ext uri="{FF2B5EF4-FFF2-40B4-BE49-F238E27FC236}">
                <a16:creationId xmlns:a16="http://schemas.microsoft.com/office/drawing/2014/main" id="{7A199B14-9FF5-40A0-8468-DEFF59B20EF3}"/>
              </a:ext>
            </a:extLst>
          </p:cNvPr>
          <p:cNvSpPr txBox="1"/>
          <p:nvPr/>
        </p:nvSpPr>
        <p:spPr>
          <a:xfrm>
            <a:off x="1292654" y="2922825"/>
            <a:ext cx="1717137" cy="584775"/>
          </a:xfrm>
          <a:prstGeom prst="rect">
            <a:avLst/>
          </a:prstGeom>
          <a:noFill/>
        </p:spPr>
        <p:txBody>
          <a:bodyPr wrap="none" rtlCol="0">
            <a:spAutoFit/>
          </a:bodyPr>
          <a:lstStyle/>
          <a:p>
            <a:r>
              <a:rPr lang="en-US" sz="3200" dirty="0"/>
              <a:t>S - SPIRIT</a:t>
            </a:r>
          </a:p>
        </p:txBody>
      </p:sp>
      <p:sp>
        <p:nvSpPr>
          <p:cNvPr id="74" name="TextBox 73">
            <a:extLst>
              <a:ext uri="{FF2B5EF4-FFF2-40B4-BE49-F238E27FC236}">
                <a16:creationId xmlns:a16="http://schemas.microsoft.com/office/drawing/2014/main" id="{DB0B6ACB-C4DE-487B-874A-67E48B28707D}"/>
              </a:ext>
            </a:extLst>
          </p:cNvPr>
          <p:cNvSpPr txBox="1"/>
          <p:nvPr/>
        </p:nvSpPr>
        <p:spPr>
          <a:xfrm>
            <a:off x="1304504" y="4409635"/>
            <a:ext cx="2297850" cy="584775"/>
          </a:xfrm>
          <a:prstGeom prst="rect">
            <a:avLst/>
          </a:prstGeom>
          <a:noFill/>
        </p:spPr>
        <p:txBody>
          <a:bodyPr wrap="square" rtlCol="0">
            <a:spAutoFit/>
          </a:bodyPr>
          <a:lstStyle/>
          <a:p>
            <a:r>
              <a:rPr lang="en-US" sz="3200" dirty="0"/>
              <a:t>L - LOVE</a:t>
            </a:r>
          </a:p>
        </p:txBody>
      </p:sp>
      <p:sp>
        <p:nvSpPr>
          <p:cNvPr id="76" name="TextBox 75">
            <a:extLst>
              <a:ext uri="{FF2B5EF4-FFF2-40B4-BE49-F238E27FC236}">
                <a16:creationId xmlns:a16="http://schemas.microsoft.com/office/drawing/2014/main" id="{4626E6AE-BC14-4BA4-BF70-050F07B26DF4}"/>
              </a:ext>
            </a:extLst>
          </p:cNvPr>
          <p:cNvSpPr txBox="1"/>
          <p:nvPr/>
        </p:nvSpPr>
        <p:spPr>
          <a:xfrm>
            <a:off x="4996029" y="1558295"/>
            <a:ext cx="2041713" cy="584775"/>
          </a:xfrm>
          <a:prstGeom prst="rect">
            <a:avLst/>
          </a:prstGeom>
          <a:noFill/>
        </p:spPr>
        <p:txBody>
          <a:bodyPr wrap="none" rtlCol="0">
            <a:spAutoFit/>
          </a:bodyPr>
          <a:lstStyle/>
          <a:p>
            <a:r>
              <a:rPr lang="en-US" sz="3200" dirty="0"/>
              <a:t>H - HEALTH</a:t>
            </a:r>
          </a:p>
        </p:txBody>
      </p:sp>
      <p:sp>
        <p:nvSpPr>
          <p:cNvPr id="77" name="TextBox 76">
            <a:extLst>
              <a:ext uri="{FF2B5EF4-FFF2-40B4-BE49-F238E27FC236}">
                <a16:creationId xmlns:a16="http://schemas.microsoft.com/office/drawing/2014/main" id="{3DFD5C71-D2C9-4AD6-A108-9022C5F45062}"/>
              </a:ext>
            </a:extLst>
          </p:cNvPr>
          <p:cNvSpPr txBox="1"/>
          <p:nvPr/>
        </p:nvSpPr>
        <p:spPr>
          <a:xfrm>
            <a:off x="4996029" y="2969254"/>
            <a:ext cx="1962781" cy="584775"/>
          </a:xfrm>
          <a:prstGeom prst="rect">
            <a:avLst/>
          </a:prstGeom>
          <a:noFill/>
        </p:spPr>
        <p:txBody>
          <a:bodyPr wrap="none" rtlCol="0">
            <a:spAutoFit/>
          </a:bodyPr>
          <a:lstStyle/>
          <a:p>
            <a:r>
              <a:rPr lang="en-US" sz="3200" dirty="0"/>
              <a:t>E - EFFORT</a:t>
            </a:r>
          </a:p>
        </p:txBody>
      </p:sp>
      <p:sp>
        <p:nvSpPr>
          <p:cNvPr id="78" name="TextBox 77">
            <a:extLst>
              <a:ext uri="{FF2B5EF4-FFF2-40B4-BE49-F238E27FC236}">
                <a16:creationId xmlns:a16="http://schemas.microsoft.com/office/drawing/2014/main" id="{B4C8D70D-F900-435C-8E0F-944E51121E06}"/>
              </a:ext>
            </a:extLst>
          </p:cNvPr>
          <p:cNvSpPr txBox="1"/>
          <p:nvPr/>
        </p:nvSpPr>
        <p:spPr>
          <a:xfrm>
            <a:off x="4996029" y="4430868"/>
            <a:ext cx="2390783" cy="584775"/>
          </a:xfrm>
          <a:prstGeom prst="rect">
            <a:avLst/>
          </a:prstGeom>
          <a:noFill/>
        </p:spPr>
        <p:txBody>
          <a:bodyPr wrap="none" rtlCol="0">
            <a:spAutoFit/>
          </a:bodyPr>
          <a:lstStyle/>
          <a:p>
            <a:r>
              <a:rPr lang="en-US" sz="3200" dirty="0"/>
              <a:t>L - LEARNING</a:t>
            </a:r>
          </a:p>
        </p:txBody>
      </p:sp>
      <p:sp>
        <p:nvSpPr>
          <p:cNvPr id="79" name="TextBox 78">
            <a:extLst>
              <a:ext uri="{FF2B5EF4-FFF2-40B4-BE49-F238E27FC236}">
                <a16:creationId xmlns:a16="http://schemas.microsoft.com/office/drawing/2014/main" id="{41B2788E-7D4B-4301-81FD-7AE51832B656}"/>
              </a:ext>
            </a:extLst>
          </p:cNvPr>
          <p:cNvSpPr txBox="1"/>
          <p:nvPr/>
        </p:nvSpPr>
        <p:spPr>
          <a:xfrm>
            <a:off x="4996029" y="5838470"/>
            <a:ext cx="1972399" cy="584775"/>
          </a:xfrm>
          <a:prstGeom prst="rect">
            <a:avLst/>
          </a:prstGeom>
          <a:noFill/>
        </p:spPr>
        <p:txBody>
          <a:bodyPr wrap="none" rtlCol="0">
            <a:spAutoFit/>
          </a:bodyPr>
          <a:lstStyle/>
          <a:p>
            <a:r>
              <a:rPr lang="en-US" sz="3200" dirty="0"/>
              <a:t>P - PRAYER</a:t>
            </a:r>
          </a:p>
        </p:txBody>
      </p:sp>
      <p:grpSp>
        <p:nvGrpSpPr>
          <p:cNvPr id="10" name="Group 9">
            <a:extLst>
              <a:ext uri="{FF2B5EF4-FFF2-40B4-BE49-F238E27FC236}">
                <a16:creationId xmlns:a16="http://schemas.microsoft.com/office/drawing/2014/main" id="{EDC33BA4-D4F0-451B-BAEF-567BF17BDEBA}"/>
              </a:ext>
            </a:extLst>
          </p:cNvPr>
          <p:cNvGrpSpPr/>
          <p:nvPr/>
        </p:nvGrpSpPr>
        <p:grpSpPr>
          <a:xfrm>
            <a:off x="187014" y="2758994"/>
            <a:ext cx="1056150" cy="1056150"/>
            <a:chOff x="187014" y="2758994"/>
            <a:chExt cx="1056150" cy="1056150"/>
          </a:xfrm>
        </p:grpSpPr>
        <p:sp>
          <p:nvSpPr>
            <p:cNvPr id="48" name="Oval 47">
              <a:extLst>
                <a:ext uri="{FF2B5EF4-FFF2-40B4-BE49-F238E27FC236}">
                  <a16:creationId xmlns:a16="http://schemas.microsoft.com/office/drawing/2014/main" id="{06E33832-ADF9-4171-9388-60930FD41933}"/>
                </a:ext>
              </a:extLst>
            </p:cNvPr>
            <p:cNvSpPr/>
            <p:nvPr/>
          </p:nvSpPr>
          <p:spPr>
            <a:xfrm>
              <a:off x="187014" y="2758994"/>
              <a:ext cx="1056150" cy="1056150"/>
            </a:xfrm>
            <a:prstGeom prst="ellipse">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51DA9B"/>
                  </a:solidFill>
                  <a:latin typeface="Arial" panose="020B0604020202020204" pitchFamily="34" charset="0"/>
                  <a:ea typeface="Adobe Gothic Std B" panose="020B0800000000000000" pitchFamily="34" charset="-128"/>
                  <a:cs typeface="Arial" panose="020B0604020202020204" pitchFamily="34" charset="0"/>
                  <a:sym typeface="Wingdings" panose="05000000000000000000" pitchFamily="2" charset="2"/>
                </a:rPr>
                <a:t></a:t>
              </a:r>
              <a:endParaRPr lang="en-US" sz="6000" b="1" dirty="0">
                <a:solidFill>
                  <a:srgbClr val="51DA9B"/>
                </a:solidFill>
                <a:latin typeface="Arial" panose="020B0604020202020204" pitchFamily="34" charset="0"/>
                <a:ea typeface="Adobe Gothic Std B" panose="020B0800000000000000" pitchFamily="34" charset="-128"/>
                <a:cs typeface="Arial" panose="020B0604020202020204" pitchFamily="34" charset="0"/>
              </a:endParaRPr>
            </a:p>
          </p:txBody>
        </p:sp>
        <p:sp>
          <p:nvSpPr>
            <p:cNvPr id="39" name="Freeform 155">
              <a:extLst>
                <a:ext uri="{FF2B5EF4-FFF2-40B4-BE49-F238E27FC236}">
                  <a16:creationId xmlns:a16="http://schemas.microsoft.com/office/drawing/2014/main" id="{897CA025-3467-40F4-AB56-D5C31F54EC85}"/>
                </a:ext>
              </a:extLst>
            </p:cNvPr>
            <p:cNvSpPr>
              <a:spLocks noChangeArrowheads="1"/>
            </p:cNvSpPr>
            <p:nvPr/>
          </p:nvSpPr>
          <p:spPr bwMode="auto">
            <a:xfrm>
              <a:off x="409156" y="2890045"/>
              <a:ext cx="598433" cy="733842"/>
            </a:xfrm>
            <a:custGeom>
              <a:avLst/>
              <a:gdLst>
                <a:gd name="T0" fmla="*/ 159349 w 501"/>
                <a:gd name="T1" fmla="*/ 47329 h 619"/>
                <a:gd name="T2" fmla="*/ 159349 w 501"/>
                <a:gd name="T3" fmla="*/ 47329 h 619"/>
                <a:gd name="T4" fmla="*/ 127551 w 501"/>
                <a:gd name="T5" fmla="*/ 94658 h 619"/>
                <a:gd name="T6" fmla="*/ 106233 w 501"/>
                <a:gd name="T7" fmla="*/ 0 h 619"/>
                <a:gd name="T8" fmla="*/ 47696 w 501"/>
                <a:gd name="T9" fmla="*/ 126570 h 619"/>
                <a:gd name="T10" fmla="*/ 26377 w 501"/>
                <a:gd name="T11" fmla="*/ 73504 h 619"/>
                <a:gd name="T12" fmla="*/ 0 w 501"/>
                <a:gd name="T13" fmla="*/ 131589 h 619"/>
                <a:gd name="T14" fmla="*/ 90334 w 501"/>
                <a:gd name="T15" fmla="*/ 221586 h 619"/>
                <a:gd name="T16" fmla="*/ 180668 w 501"/>
                <a:gd name="T17" fmla="*/ 131589 h 619"/>
                <a:gd name="T18" fmla="*/ 159349 w 501"/>
                <a:gd name="T19" fmla="*/ 47329 h 619"/>
                <a:gd name="T20" fmla="*/ 95754 w 501"/>
                <a:gd name="T21" fmla="*/ 210830 h 619"/>
                <a:gd name="T22" fmla="*/ 95754 w 501"/>
                <a:gd name="T23" fmla="*/ 210830 h 619"/>
                <a:gd name="T24" fmla="*/ 10479 w 501"/>
                <a:gd name="T25" fmla="*/ 126570 h 619"/>
                <a:gd name="T26" fmla="*/ 21319 w 501"/>
                <a:gd name="T27" fmla="*/ 105415 h 619"/>
                <a:gd name="T28" fmla="*/ 63956 w 501"/>
                <a:gd name="T29" fmla="*/ 142346 h 619"/>
                <a:gd name="T30" fmla="*/ 90334 w 501"/>
                <a:gd name="T31" fmla="*/ 20796 h 619"/>
                <a:gd name="T32" fmla="*/ 138030 w 501"/>
                <a:gd name="T33" fmla="*/ 115813 h 619"/>
                <a:gd name="T34" fmla="*/ 148870 w 501"/>
                <a:gd name="T35" fmla="*/ 73504 h 619"/>
                <a:gd name="T36" fmla="*/ 170189 w 501"/>
                <a:gd name="T37" fmla="*/ 131589 h 619"/>
                <a:gd name="T38" fmla="*/ 95754 w 501"/>
                <a:gd name="T39" fmla="*/ 210830 h 6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1" h="619">
                  <a:moveTo>
                    <a:pt x="441" y="132"/>
                  </a:moveTo>
                  <a:lnTo>
                    <a:pt x="441" y="132"/>
                  </a:lnTo>
                  <a:cubicBezTo>
                    <a:pt x="353" y="162"/>
                    <a:pt x="339" y="220"/>
                    <a:pt x="353" y="264"/>
                  </a:cubicBezTo>
                  <a:cubicBezTo>
                    <a:pt x="280" y="191"/>
                    <a:pt x="294" y="117"/>
                    <a:pt x="294" y="0"/>
                  </a:cubicBezTo>
                  <a:cubicBezTo>
                    <a:pt x="88" y="73"/>
                    <a:pt x="132" y="279"/>
                    <a:pt x="132" y="353"/>
                  </a:cubicBezTo>
                  <a:cubicBezTo>
                    <a:pt x="88" y="309"/>
                    <a:pt x="73" y="205"/>
                    <a:pt x="73" y="205"/>
                  </a:cubicBezTo>
                  <a:cubicBezTo>
                    <a:pt x="14" y="235"/>
                    <a:pt x="0" y="309"/>
                    <a:pt x="0" y="367"/>
                  </a:cubicBezTo>
                  <a:cubicBezTo>
                    <a:pt x="0" y="515"/>
                    <a:pt x="103" y="618"/>
                    <a:pt x="250" y="618"/>
                  </a:cubicBezTo>
                  <a:cubicBezTo>
                    <a:pt x="397" y="618"/>
                    <a:pt x="500" y="515"/>
                    <a:pt x="500" y="367"/>
                  </a:cubicBezTo>
                  <a:cubicBezTo>
                    <a:pt x="500" y="279"/>
                    <a:pt x="441" y="250"/>
                    <a:pt x="441" y="132"/>
                  </a:cubicBezTo>
                  <a:close/>
                  <a:moveTo>
                    <a:pt x="265" y="588"/>
                  </a:moveTo>
                  <a:lnTo>
                    <a:pt x="265" y="588"/>
                  </a:lnTo>
                  <a:cubicBezTo>
                    <a:pt x="132" y="588"/>
                    <a:pt x="29" y="485"/>
                    <a:pt x="29" y="353"/>
                  </a:cubicBezTo>
                  <a:cubicBezTo>
                    <a:pt x="29" y="338"/>
                    <a:pt x="29" y="309"/>
                    <a:pt x="59" y="294"/>
                  </a:cubicBezTo>
                  <a:cubicBezTo>
                    <a:pt x="59" y="309"/>
                    <a:pt x="88" y="412"/>
                    <a:pt x="177" y="397"/>
                  </a:cubicBezTo>
                  <a:cubicBezTo>
                    <a:pt x="177" y="323"/>
                    <a:pt x="147" y="117"/>
                    <a:pt x="250" y="58"/>
                  </a:cubicBezTo>
                  <a:cubicBezTo>
                    <a:pt x="250" y="162"/>
                    <a:pt x="265" y="309"/>
                    <a:pt x="382" y="323"/>
                  </a:cubicBezTo>
                  <a:cubicBezTo>
                    <a:pt x="382" y="279"/>
                    <a:pt x="382" y="220"/>
                    <a:pt x="412" y="205"/>
                  </a:cubicBezTo>
                  <a:cubicBezTo>
                    <a:pt x="412" y="264"/>
                    <a:pt x="471" y="309"/>
                    <a:pt x="471" y="367"/>
                  </a:cubicBezTo>
                  <a:cubicBezTo>
                    <a:pt x="471" y="485"/>
                    <a:pt x="353" y="588"/>
                    <a:pt x="265" y="588"/>
                  </a:cubicBezTo>
                  <a:close/>
                </a:path>
              </a:pathLst>
            </a:custGeom>
            <a:solidFill>
              <a:srgbClr val="51DA9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8" name="Group 7">
            <a:extLst>
              <a:ext uri="{FF2B5EF4-FFF2-40B4-BE49-F238E27FC236}">
                <a16:creationId xmlns:a16="http://schemas.microsoft.com/office/drawing/2014/main" id="{16754D4B-93FF-4670-88DF-AE3384A2481B}"/>
              </a:ext>
            </a:extLst>
          </p:cNvPr>
          <p:cNvGrpSpPr/>
          <p:nvPr/>
        </p:nvGrpSpPr>
        <p:grpSpPr>
          <a:xfrm>
            <a:off x="3946720" y="4178787"/>
            <a:ext cx="1056150" cy="1056150"/>
            <a:chOff x="3946720" y="4178787"/>
            <a:chExt cx="1056150" cy="1056150"/>
          </a:xfrm>
        </p:grpSpPr>
        <p:sp>
          <p:nvSpPr>
            <p:cNvPr id="63" name="Oval 62">
              <a:extLst>
                <a:ext uri="{FF2B5EF4-FFF2-40B4-BE49-F238E27FC236}">
                  <a16:creationId xmlns:a16="http://schemas.microsoft.com/office/drawing/2014/main" id="{98C70ADD-1EF0-43E8-9E32-422B64669FA6}"/>
                </a:ext>
              </a:extLst>
            </p:cNvPr>
            <p:cNvSpPr/>
            <p:nvPr/>
          </p:nvSpPr>
          <p:spPr>
            <a:xfrm>
              <a:off x="3946720" y="4178787"/>
              <a:ext cx="1056150" cy="1056150"/>
            </a:xfrm>
            <a:prstGeom prst="ellipse">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C7054D3C-95F8-49FF-ABED-3FE9EBA363EF}"/>
                </a:ext>
              </a:extLst>
            </p:cNvPr>
            <p:cNvGrpSpPr/>
            <p:nvPr/>
          </p:nvGrpSpPr>
          <p:grpSpPr>
            <a:xfrm>
              <a:off x="4204902" y="4253660"/>
              <a:ext cx="518306" cy="867693"/>
              <a:chOff x="7375525" y="1689100"/>
              <a:chExt cx="569913" cy="954088"/>
            </a:xfrm>
            <a:solidFill>
              <a:srgbClr val="FFCD68"/>
            </a:solidFill>
          </p:grpSpPr>
          <p:grpSp>
            <p:nvGrpSpPr>
              <p:cNvPr id="45" name="Group 44">
                <a:extLst>
                  <a:ext uri="{FF2B5EF4-FFF2-40B4-BE49-F238E27FC236}">
                    <a16:creationId xmlns:a16="http://schemas.microsoft.com/office/drawing/2014/main" id="{B5FB9207-DB0C-4E2E-A33D-276F4527F252}"/>
                  </a:ext>
                </a:extLst>
              </p:cNvPr>
              <p:cNvGrpSpPr/>
              <p:nvPr/>
            </p:nvGrpSpPr>
            <p:grpSpPr>
              <a:xfrm>
                <a:off x="7443788" y="1689100"/>
                <a:ext cx="427038" cy="901701"/>
                <a:chOff x="7443788" y="1689100"/>
                <a:chExt cx="427038" cy="901701"/>
              </a:xfrm>
              <a:grpFill/>
            </p:grpSpPr>
            <p:sp>
              <p:nvSpPr>
                <p:cNvPr id="60" name="Freeform 28">
                  <a:extLst>
                    <a:ext uri="{FF2B5EF4-FFF2-40B4-BE49-F238E27FC236}">
                      <a16:creationId xmlns:a16="http://schemas.microsoft.com/office/drawing/2014/main" id="{0FDEE628-EF16-4CDC-980F-A113C650E332}"/>
                    </a:ext>
                  </a:extLst>
                </p:cNvPr>
                <p:cNvSpPr>
                  <a:spLocks/>
                </p:cNvSpPr>
                <p:nvPr/>
              </p:nvSpPr>
              <p:spPr bwMode="auto">
                <a:xfrm>
                  <a:off x="7443788" y="2436813"/>
                  <a:ext cx="427038" cy="153988"/>
                </a:xfrm>
                <a:custGeom>
                  <a:avLst/>
                  <a:gdLst>
                    <a:gd name="T0" fmla="*/ 22 w 166"/>
                    <a:gd name="T1" fmla="*/ 60 h 60"/>
                    <a:gd name="T2" fmla="*/ 1 w 166"/>
                    <a:gd name="T3" fmla="*/ 54 h 60"/>
                    <a:gd name="T4" fmla="*/ 0 w 166"/>
                    <a:gd name="T5" fmla="*/ 52 h 60"/>
                    <a:gd name="T6" fmla="*/ 2 w 166"/>
                    <a:gd name="T7" fmla="*/ 45 h 60"/>
                    <a:gd name="T8" fmla="*/ 26 w 166"/>
                    <a:gd name="T9" fmla="*/ 0 h 60"/>
                    <a:gd name="T10" fmla="*/ 139 w 166"/>
                    <a:gd name="T11" fmla="*/ 0 h 60"/>
                    <a:gd name="T12" fmla="*/ 164 w 166"/>
                    <a:gd name="T13" fmla="*/ 45 h 60"/>
                    <a:gd name="T14" fmla="*/ 166 w 166"/>
                    <a:gd name="T15" fmla="*/ 52 h 60"/>
                    <a:gd name="T16" fmla="*/ 165 w 166"/>
                    <a:gd name="T17" fmla="*/ 54 h 60"/>
                    <a:gd name="T18" fmla="*/ 143 w 166"/>
                    <a:gd name="T19" fmla="*/ 60 h 60"/>
                    <a:gd name="T20" fmla="*/ 22 w 166"/>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60">
                      <a:moveTo>
                        <a:pt x="22" y="60"/>
                      </a:moveTo>
                      <a:cubicBezTo>
                        <a:pt x="9" y="60"/>
                        <a:pt x="2" y="57"/>
                        <a:pt x="1" y="54"/>
                      </a:cubicBezTo>
                      <a:cubicBezTo>
                        <a:pt x="0" y="54"/>
                        <a:pt x="0" y="53"/>
                        <a:pt x="0" y="52"/>
                      </a:cubicBezTo>
                      <a:cubicBezTo>
                        <a:pt x="0" y="49"/>
                        <a:pt x="1" y="46"/>
                        <a:pt x="2" y="45"/>
                      </a:cubicBezTo>
                      <a:cubicBezTo>
                        <a:pt x="26" y="0"/>
                        <a:pt x="26" y="0"/>
                        <a:pt x="26" y="0"/>
                      </a:cubicBezTo>
                      <a:cubicBezTo>
                        <a:pt x="139" y="0"/>
                        <a:pt x="139" y="0"/>
                        <a:pt x="139" y="0"/>
                      </a:cubicBezTo>
                      <a:cubicBezTo>
                        <a:pt x="164" y="45"/>
                        <a:pt x="164" y="45"/>
                        <a:pt x="164" y="45"/>
                      </a:cubicBezTo>
                      <a:cubicBezTo>
                        <a:pt x="164" y="46"/>
                        <a:pt x="166" y="49"/>
                        <a:pt x="166" y="52"/>
                      </a:cubicBezTo>
                      <a:cubicBezTo>
                        <a:pt x="166" y="53"/>
                        <a:pt x="165" y="54"/>
                        <a:pt x="165" y="54"/>
                      </a:cubicBezTo>
                      <a:cubicBezTo>
                        <a:pt x="164" y="57"/>
                        <a:pt x="157" y="60"/>
                        <a:pt x="143" y="60"/>
                      </a:cubicBezTo>
                      <a:lnTo>
                        <a:pt x="2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1" name="Oval 29">
                  <a:extLst>
                    <a:ext uri="{FF2B5EF4-FFF2-40B4-BE49-F238E27FC236}">
                      <a16:creationId xmlns:a16="http://schemas.microsoft.com/office/drawing/2014/main" id="{953D176E-2141-4F2A-8117-2D6F31B7E992}"/>
                    </a:ext>
                  </a:extLst>
                </p:cNvPr>
                <p:cNvSpPr>
                  <a:spLocks noChangeArrowheads="1"/>
                </p:cNvSpPr>
                <p:nvPr/>
              </p:nvSpPr>
              <p:spPr bwMode="auto">
                <a:xfrm>
                  <a:off x="7580313" y="1870075"/>
                  <a:ext cx="74613"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2" name="Oval 30">
                  <a:extLst>
                    <a:ext uri="{FF2B5EF4-FFF2-40B4-BE49-F238E27FC236}">
                      <a16:creationId xmlns:a16="http://schemas.microsoft.com/office/drawing/2014/main" id="{B8B51A3B-0CAB-41F3-A5CA-F2D8DDCA99FE}"/>
                    </a:ext>
                  </a:extLst>
                </p:cNvPr>
                <p:cNvSpPr>
                  <a:spLocks noChangeArrowheads="1"/>
                </p:cNvSpPr>
                <p:nvPr/>
              </p:nvSpPr>
              <p:spPr bwMode="auto">
                <a:xfrm>
                  <a:off x="7646988" y="1744663"/>
                  <a:ext cx="115888" cy="1158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4" name="Oval 31">
                  <a:extLst>
                    <a:ext uri="{FF2B5EF4-FFF2-40B4-BE49-F238E27FC236}">
                      <a16:creationId xmlns:a16="http://schemas.microsoft.com/office/drawing/2014/main" id="{F0AE6DD2-E2E0-4743-B46B-82F95763411E}"/>
                    </a:ext>
                  </a:extLst>
                </p:cNvPr>
                <p:cNvSpPr>
                  <a:spLocks noChangeArrowheads="1"/>
                </p:cNvSpPr>
                <p:nvPr/>
              </p:nvSpPr>
              <p:spPr bwMode="auto">
                <a:xfrm>
                  <a:off x="7596188" y="1689100"/>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59" name="Freeform 32">
                <a:extLst>
                  <a:ext uri="{FF2B5EF4-FFF2-40B4-BE49-F238E27FC236}">
                    <a16:creationId xmlns:a16="http://schemas.microsoft.com/office/drawing/2014/main" id="{3F2E234C-7CA9-4256-A4EC-568FCC3B9EAE}"/>
                  </a:ext>
                </a:extLst>
              </p:cNvPr>
              <p:cNvSpPr>
                <a:spLocks noEditPoints="1"/>
              </p:cNvSpPr>
              <p:nvPr/>
            </p:nvSpPr>
            <p:spPr bwMode="auto">
              <a:xfrm>
                <a:off x="7375525" y="1985963"/>
                <a:ext cx="569913" cy="657225"/>
              </a:xfrm>
              <a:custGeom>
                <a:avLst/>
                <a:gdLst>
                  <a:gd name="T0" fmla="*/ 177 w 222"/>
                  <a:gd name="T1" fmla="*/ 258 h 258"/>
                  <a:gd name="T2" fmla="*/ 45 w 222"/>
                  <a:gd name="T3" fmla="*/ 258 h 258"/>
                  <a:gd name="T4" fmla="*/ 7 w 222"/>
                  <a:gd name="T5" fmla="*/ 244 h 258"/>
                  <a:gd name="T6" fmla="*/ 8 w 222"/>
                  <a:gd name="T7" fmla="*/ 218 h 258"/>
                  <a:gd name="T8" fmla="*/ 79 w 222"/>
                  <a:gd name="T9" fmla="*/ 88 h 258"/>
                  <a:gd name="T10" fmla="*/ 79 w 222"/>
                  <a:gd name="T11" fmla="*/ 30 h 258"/>
                  <a:gd name="T12" fmla="*/ 76 w 222"/>
                  <a:gd name="T13" fmla="*/ 29 h 258"/>
                  <a:gd name="T14" fmla="*/ 67 w 222"/>
                  <a:gd name="T15" fmla="*/ 25 h 258"/>
                  <a:gd name="T16" fmla="*/ 65 w 222"/>
                  <a:gd name="T17" fmla="*/ 23 h 258"/>
                  <a:gd name="T18" fmla="*/ 63 w 222"/>
                  <a:gd name="T19" fmla="*/ 6 h 258"/>
                  <a:gd name="T20" fmla="*/ 69 w 222"/>
                  <a:gd name="T21" fmla="*/ 0 h 258"/>
                  <a:gd name="T22" fmla="*/ 153 w 222"/>
                  <a:gd name="T23" fmla="*/ 0 h 258"/>
                  <a:gd name="T24" fmla="*/ 159 w 222"/>
                  <a:gd name="T25" fmla="*/ 6 h 258"/>
                  <a:gd name="T26" fmla="*/ 157 w 222"/>
                  <a:gd name="T27" fmla="*/ 23 h 258"/>
                  <a:gd name="T28" fmla="*/ 155 w 222"/>
                  <a:gd name="T29" fmla="*/ 25 h 258"/>
                  <a:gd name="T30" fmla="*/ 146 w 222"/>
                  <a:gd name="T31" fmla="*/ 29 h 258"/>
                  <a:gd name="T32" fmla="*/ 143 w 222"/>
                  <a:gd name="T33" fmla="*/ 30 h 258"/>
                  <a:gd name="T34" fmla="*/ 143 w 222"/>
                  <a:gd name="T35" fmla="*/ 88 h 258"/>
                  <a:gd name="T36" fmla="*/ 214 w 222"/>
                  <a:gd name="T37" fmla="*/ 218 h 258"/>
                  <a:gd name="T38" fmla="*/ 215 w 222"/>
                  <a:gd name="T39" fmla="*/ 244 h 258"/>
                  <a:gd name="T40" fmla="*/ 177 w 222"/>
                  <a:gd name="T41" fmla="*/ 258 h 258"/>
                  <a:gd name="T42" fmla="*/ 76 w 222"/>
                  <a:gd name="T43" fmla="*/ 17 h 258"/>
                  <a:gd name="T44" fmla="*/ 79 w 222"/>
                  <a:gd name="T45" fmla="*/ 17 h 258"/>
                  <a:gd name="T46" fmla="*/ 91 w 222"/>
                  <a:gd name="T47" fmla="*/ 28 h 258"/>
                  <a:gd name="T48" fmla="*/ 91 w 222"/>
                  <a:gd name="T49" fmla="*/ 29 h 258"/>
                  <a:gd name="T50" fmla="*/ 91 w 222"/>
                  <a:gd name="T51" fmla="*/ 90 h 258"/>
                  <a:gd name="T52" fmla="*/ 90 w 222"/>
                  <a:gd name="T53" fmla="*/ 93 h 258"/>
                  <a:gd name="T54" fmla="*/ 19 w 222"/>
                  <a:gd name="T55" fmla="*/ 224 h 258"/>
                  <a:gd name="T56" fmla="*/ 17 w 222"/>
                  <a:gd name="T57" fmla="*/ 238 h 258"/>
                  <a:gd name="T58" fmla="*/ 45 w 222"/>
                  <a:gd name="T59" fmla="*/ 246 h 258"/>
                  <a:gd name="T60" fmla="*/ 177 w 222"/>
                  <a:gd name="T61" fmla="*/ 246 h 258"/>
                  <a:gd name="T62" fmla="*/ 205 w 222"/>
                  <a:gd name="T63" fmla="*/ 238 h 258"/>
                  <a:gd name="T64" fmla="*/ 203 w 222"/>
                  <a:gd name="T65" fmla="*/ 224 h 258"/>
                  <a:gd name="T66" fmla="*/ 132 w 222"/>
                  <a:gd name="T67" fmla="*/ 93 h 258"/>
                  <a:gd name="T68" fmla="*/ 131 w 222"/>
                  <a:gd name="T69" fmla="*/ 90 h 258"/>
                  <a:gd name="T70" fmla="*/ 131 w 222"/>
                  <a:gd name="T71" fmla="*/ 29 h 258"/>
                  <a:gd name="T72" fmla="*/ 131 w 222"/>
                  <a:gd name="T73" fmla="*/ 28 h 258"/>
                  <a:gd name="T74" fmla="*/ 144 w 222"/>
                  <a:gd name="T75" fmla="*/ 17 h 258"/>
                  <a:gd name="T76" fmla="*/ 146 w 222"/>
                  <a:gd name="T77" fmla="*/ 17 h 258"/>
                  <a:gd name="T78" fmla="*/ 147 w 222"/>
                  <a:gd name="T79" fmla="*/ 12 h 258"/>
                  <a:gd name="T80" fmla="*/ 75 w 222"/>
                  <a:gd name="T81" fmla="*/ 12 h 258"/>
                  <a:gd name="T82" fmla="*/ 76 w 222"/>
                  <a:gd name="T83" fmla="*/ 1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2" h="258">
                    <a:moveTo>
                      <a:pt x="177" y="258"/>
                    </a:moveTo>
                    <a:cubicBezTo>
                      <a:pt x="45" y="258"/>
                      <a:pt x="45" y="258"/>
                      <a:pt x="45" y="258"/>
                    </a:cubicBezTo>
                    <a:cubicBezTo>
                      <a:pt x="25" y="258"/>
                      <a:pt x="12" y="253"/>
                      <a:pt x="7" y="244"/>
                    </a:cubicBezTo>
                    <a:cubicBezTo>
                      <a:pt x="0" y="232"/>
                      <a:pt x="8" y="219"/>
                      <a:pt x="8" y="218"/>
                    </a:cubicBezTo>
                    <a:cubicBezTo>
                      <a:pt x="79" y="88"/>
                      <a:pt x="79" y="88"/>
                      <a:pt x="79" y="88"/>
                    </a:cubicBezTo>
                    <a:cubicBezTo>
                      <a:pt x="79" y="30"/>
                      <a:pt x="79" y="30"/>
                      <a:pt x="79" y="30"/>
                    </a:cubicBezTo>
                    <a:cubicBezTo>
                      <a:pt x="78" y="30"/>
                      <a:pt x="77" y="29"/>
                      <a:pt x="76" y="29"/>
                    </a:cubicBezTo>
                    <a:cubicBezTo>
                      <a:pt x="73" y="29"/>
                      <a:pt x="70" y="28"/>
                      <a:pt x="67" y="25"/>
                    </a:cubicBezTo>
                    <a:cubicBezTo>
                      <a:pt x="66" y="25"/>
                      <a:pt x="65" y="24"/>
                      <a:pt x="65" y="23"/>
                    </a:cubicBezTo>
                    <a:cubicBezTo>
                      <a:pt x="63" y="17"/>
                      <a:pt x="63" y="8"/>
                      <a:pt x="63" y="6"/>
                    </a:cubicBezTo>
                    <a:cubicBezTo>
                      <a:pt x="63" y="3"/>
                      <a:pt x="65" y="0"/>
                      <a:pt x="69" y="0"/>
                    </a:cubicBezTo>
                    <a:cubicBezTo>
                      <a:pt x="153" y="0"/>
                      <a:pt x="153" y="0"/>
                      <a:pt x="153" y="0"/>
                    </a:cubicBezTo>
                    <a:cubicBezTo>
                      <a:pt x="157" y="0"/>
                      <a:pt x="159" y="3"/>
                      <a:pt x="159" y="6"/>
                    </a:cubicBezTo>
                    <a:cubicBezTo>
                      <a:pt x="159" y="8"/>
                      <a:pt x="159" y="17"/>
                      <a:pt x="157" y="23"/>
                    </a:cubicBezTo>
                    <a:cubicBezTo>
                      <a:pt x="157" y="24"/>
                      <a:pt x="156" y="24"/>
                      <a:pt x="155" y="25"/>
                    </a:cubicBezTo>
                    <a:cubicBezTo>
                      <a:pt x="152" y="28"/>
                      <a:pt x="149" y="29"/>
                      <a:pt x="146" y="29"/>
                    </a:cubicBezTo>
                    <a:cubicBezTo>
                      <a:pt x="145" y="29"/>
                      <a:pt x="144" y="30"/>
                      <a:pt x="143" y="30"/>
                    </a:cubicBezTo>
                    <a:cubicBezTo>
                      <a:pt x="143" y="88"/>
                      <a:pt x="143" y="88"/>
                      <a:pt x="143" y="88"/>
                    </a:cubicBezTo>
                    <a:cubicBezTo>
                      <a:pt x="214" y="218"/>
                      <a:pt x="214" y="218"/>
                      <a:pt x="214" y="218"/>
                    </a:cubicBezTo>
                    <a:cubicBezTo>
                      <a:pt x="214" y="219"/>
                      <a:pt x="222" y="232"/>
                      <a:pt x="215" y="244"/>
                    </a:cubicBezTo>
                    <a:cubicBezTo>
                      <a:pt x="210" y="253"/>
                      <a:pt x="197" y="258"/>
                      <a:pt x="177" y="258"/>
                    </a:cubicBezTo>
                    <a:close/>
                    <a:moveTo>
                      <a:pt x="76" y="17"/>
                    </a:moveTo>
                    <a:cubicBezTo>
                      <a:pt x="77" y="17"/>
                      <a:pt x="78" y="17"/>
                      <a:pt x="79" y="17"/>
                    </a:cubicBezTo>
                    <a:cubicBezTo>
                      <a:pt x="82" y="18"/>
                      <a:pt x="90" y="19"/>
                      <a:pt x="91" y="28"/>
                    </a:cubicBezTo>
                    <a:cubicBezTo>
                      <a:pt x="91" y="29"/>
                      <a:pt x="91" y="29"/>
                      <a:pt x="91" y="29"/>
                    </a:cubicBezTo>
                    <a:cubicBezTo>
                      <a:pt x="91" y="90"/>
                      <a:pt x="91" y="90"/>
                      <a:pt x="91" y="90"/>
                    </a:cubicBezTo>
                    <a:cubicBezTo>
                      <a:pt x="91" y="91"/>
                      <a:pt x="91" y="92"/>
                      <a:pt x="90" y="93"/>
                    </a:cubicBezTo>
                    <a:cubicBezTo>
                      <a:pt x="19" y="224"/>
                      <a:pt x="19" y="224"/>
                      <a:pt x="19" y="224"/>
                    </a:cubicBezTo>
                    <a:cubicBezTo>
                      <a:pt x="19" y="224"/>
                      <a:pt x="14" y="232"/>
                      <a:pt x="17" y="238"/>
                    </a:cubicBezTo>
                    <a:cubicBezTo>
                      <a:pt x="20" y="243"/>
                      <a:pt x="30" y="246"/>
                      <a:pt x="45" y="246"/>
                    </a:cubicBezTo>
                    <a:cubicBezTo>
                      <a:pt x="177" y="246"/>
                      <a:pt x="177" y="246"/>
                      <a:pt x="177" y="246"/>
                    </a:cubicBezTo>
                    <a:cubicBezTo>
                      <a:pt x="192" y="246"/>
                      <a:pt x="202" y="243"/>
                      <a:pt x="205" y="238"/>
                    </a:cubicBezTo>
                    <a:cubicBezTo>
                      <a:pt x="208" y="232"/>
                      <a:pt x="203" y="224"/>
                      <a:pt x="203" y="224"/>
                    </a:cubicBezTo>
                    <a:cubicBezTo>
                      <a:pt x="132" y="93"/>
                      <a:pt x="132" y="93"/>
                      <a:pt x="132" y="93"/>
                    </a:cubicBezTo>
                    <a:cubicBezTo>
                      <a:pt x="131" y="92"/>
                      <a:pt x="131" y="91"/>
                      <a:pt x="131" y="90"/>
                    </a:cubicBezTo>
                    <a:cubicBezTo>
                      <a:pt x="131" y="29"/>
                      <a:pt x="131" y="29"/>
                      <a:pt x="131" y="29"/>
                    </a:cubicBezTo>
                    <a:cubicBezTo>
                      <a:pt x="131" y="28"/>
                      <a:pt x="131" y="28"/>
                      <a:pt x="131" y="28"/>
                    </a:cubicBezTo>
                    <a:cubicBezTo>
                      <a:pt x="132" y="19"/>
                      <a:pt x="140" y="18"/>
                      <a:pt x="144" y="17"/>
                    </a:cubicBezTo>
                    <a:cubicBezTo>
                      <a:pt x="144" y="17"/>
                      <a:pt x="145" y="17"/>
                      <a:pt x="146" y="17"/>
                    </a:cubicBezTo>
                    <a:cubicBezTo>
                      <a:pt x="147" y="15"/>
                      <a:pt x="147" y="14"/>
                      <a:pt x="147" y="12"/>
                    </a:cubicBezTo>
                    <a:cubicBezTo>
                      <a:pt x="75" y="12"/>
                      <a:pt x="75" y="12"/>
                      <a:pt x="75" y="12"/>
                    </a:cubicBezTo>
                    <a:cubicBezTo>
                      <a:pt x="75" y="14"/>
                      <a:pt x="75" y="15"/>
                      <a:pt x="7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grpSp>
        <p:nvGrpSpPr>
          <p:cNvPr id="6" name="Group 5">
            <a:extLst>
              <a:ext uri="{FF2B5EF4-FFF2-40B4-BE49-F238E27FC236}">
                <a16:creationId xmlns:a16="http://schemas.microsoft.com/office/drawing/2014/main" id="{8117AB08-819D-4362-AF47-4D1ABBAB0BC1}"/>
              </a:ext>
            </a:extLst>
          </p:cNvPr>
          <p:cNvGrpSpPr/>
          <p:nvPr/>
        </p:nvGrpSpPr>
        <p:grpSpPr>
          <a:xfrm>
            <a:off x="3946720" y="2788673"/>
            <a:ext cx="1056150" cy="1056150"/>
            <a:chOff x="3946720" y="2788673"/>
            <a:chExt cx="1056150" cy="1056150"/>
          </a:xfrm>
        </p:grpSpPr>
        <p:sp>
          <p:nvSpPr>
            <p:cNvPr id="50" name="Oval 49">
              <a:extLst>
                <a:ext uri="{FF2B5EF4-FFF2-40B4-BE49-F238E27FC236}">
                  <a16:creationId xmlns:a16="http://schemas.microsoft.com/office/drawing/2014/main" id="{33A6A89F-E7A3-4D62-BA0D-10D15265D546}"/>
                </a:ext>
              </a:extLst>
            </p:cNvPr>
            <p:cNvSpPr/>
            <p:nvPr/>
          </p:nvSpPr>
          <p:spPr>
            <a:xfrm>
              <a:off x="3946720" y="2788673"/>
              <a:ext cx="1056150" cy="1056150"/>
            </a:xfrm>
            <a:prstGeom prst="ellipse">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Shape 5191">
              <a:extLst>
                <a:ext uri="{FF2B5EF4-FFF2-40B4-BE49-F238E27FC236}">
                  <a16:creationId xmlns:a16="http://schemas.microsoft.com/office/drawing/2014/main" id="{8E03687A-C5FC-4F5D-B594-E40A4FCBBD73}"/>
                </a:ext>
              </a:extLst>
            </p:cNvPr>
            <p:cNvSpPr/>
            <p:nvPr/>
          </p:nvSpPr>
          <p:spPr>
            <a:xfrm>
              <a:off x="4108976" y="3004073"/>
              <a:ext cx="722500" cy="576054"/>
            </a:xfrm>
            <a:custGeom>
              <a:avLst/>
              <a:gdLst/>
              <a:ahLst/>
              <a:cxnLst/>
              <a:rect l="0" t="0" r="0" b="0"/>
              <a:pathLst>
                <a:path w="120000" h="120000" extrusionOk="0">
                  <a:moveTo>
                    <a:pt x="117782" y="2769"/>
                  </a:moveTo>
                  <a:lnTo>
                    <a:pt x="117782" y="2769"/>
                  </a:lnTo>
                  <a:cubicBezTo>
                    <a:pt x="91663" y="60000"/>
                    <a:pt x="91663" y="60000"/>
                    <a:pt x="91663" y="60000"/>
                  </a:cubicBezTo>
                  <a:cubicBezTo>
                    <a:pt x="89445" y="62769"/>
                    <a:pt x="87227" y="62769"/>
                    <a:pt x="85010" y="60000"/>
                  </a:cubicBezTo>
                  <a:cubicBezTo>
                    <a:pt x="71950" y="46153"/>
                    <a:pt x="71950" y="46153"/>
                    <a:pt x="71950" y="46153"/>
                  </a:cubicBezTo>
                  <a:cubicBezTo>
                    <a:pt x="69733" y="43384"/>
                    <a:pt x="69733" y="43384"/>
                    <a:pt x="67515" y="46153"/>
                  </a:cubicBezTo>
                  <a:cubicBezTo>
                    <a:pt x="47802" y="81846"/>
                    <a:pt x="47802" y="81846"/>
                    <a:pt x="47802" y="81846"/>
                  </a:cubicBezTo>
                  <a:cubicBezTo>
                    <a:pt x="47802" y="84615"/>
                    <a:pt x="45831" y="84615"/>
                    <a:pt x="43613" y="81846"/>
                  </a:cubicBezTo>
                  <a:cubicBezTo>
                    <a:pt x="34743" y="73538"/>
                    <a:pt x="34743" y="73538"/>
                    <a:pt x="34743" y="73538"/>
                  </a:cubicBezTo>
                  <a:cubicBezTo>
                    <a:pt x="32525" y="70769"/>
                    <a:pt x="30308" y="70769"/>
                    <a:pt x="30308" y="73538"/>
                  </a:cubicBezTo>
                  <a:cubicBezTo>
                    <a:pt x="1971" y="117230"/>
                    <a:pt x="1971" y="117230"/>
                    <a:pt x="1971" y="117230"/>
                  </a:cubicBezTo>
                  <a:cubicBezTo>
                    <a:pt x="0" y="119692"/>
                    <a:pt x="0" y="119692"/>
                    <a:pt x="1971" y="119692"/>
                  </a:cubicBezTo>
                  <a:cubicBezTo>
                    <a:pt x="119753" y="119692"/>
                    <a:pt x="119753" y="119692"/>
                    <a:pt x="119753" y="119692"/>
                  </a:cubicBezTo>
                  <a:cubicBezTo>
                    <a:pt x="119753" y="2769"/>
                    <a:pt x="119753" y="2769"/>
                    <a:pt x="119753" y="2769"/>
                  </a:cubicBezTo>
                  <a:cubicBezTo>
                    <a:pt x="119753" y="0"/>
                    <a:pt x="119753" y="0"/>
                    <a:pt x="117782" y="2769"/>
                  </a:cubicBezTo>
                </a:path>
              </a:pathLst>
            </a:custGeom>
            <a:solidFill>
              <a:srgbClr val="51DA9B"/>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pitchFamily="34" charset="0"/>
                <a:ea typeface="Roboto"/>
                <a:cs typeface="Calibri" panose="020F0502020204030204" pitchFamily="34" charset="0"/>
                <a:sym typeface="Roboto"/>
              </a:endParaRPr>
            </a:p>
          </p:txBody>
        </p:sp>
      </p:grpSp>
      <p:grpSp>
        <p:nvGrpSpPr>
          <p:cNvPr id="4" name="Group 3">
            <a:extLst>
              <a:ext uri="{FF2B5EF4-FFF2-40B4-BE49-F238E27FC236}">
                <a16:creationId xmlns:a16="http://schemas.microsoft.com/office/drawing/2014/main" id="{C3113A99-C0E6-4354-AA26-DCEF3ED198BC}"/>
              </a:ext>
            </a:extLst>
          </p:cNvPr>
          <p:cNvGrpSpPr/>
          <p:nvPr/>
        </p:nvGrpSpPr>
        <p:grpSpPr>
          <a:xfrm>
            <a:off x="3946720" y="1342457"/>
            <a:ext cx="1056150" cy="1056150"/>
            <a:chOff x="3946720" y="1342457"/>
            <a:chExt cx="1056150" cy="1056150"/>
          </a:xfrm>
        </p:grpSpPr>
        <p:sp>
          <p:nvSpPr>
            <p:cNvPr id="52" name="Oval 51">
              <a:extLst>
                <a:ext uri="{FF2B5EF4-FFF2-40B4-BE49-F238E27FC236}">
                  <a16:creationId xmlns:a16="http://schemas.microsoft.com/office/drawing/2014/main" id="{C6ED4448-A892-40C0-B7AB-0572DE288497}"/>
                </a:ext>
              </a:extLst>
            </p:cNvPr>
            <p:cNvSpPr/>
            <p:nvPr/>
          </p:nvSpPr>
          <p:spPr>
            <a:xfrm>
              <a:off x="3946720" y="1342457"/>
              <a:ext cx="1056150" cy="1056150"/>
            </a:xfrm>
            <a:prstGeom prst="ellipse">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111">
              <a:extLst>
                <a:ext uri="{FF2B5EF4-FFF2-40B4-BE49-F238E27FC236}">
                  <a16:creationId xmlns:a16="http://schemas.microsoft.com/office/drawing/2014/main" id="{70724F49-F884-4E32-8272-77710857DEDC}"/>
                </a:ext>
              </a:extLst>
            </p:cNvPr>
            <p:cNvSpPr>
              <a:spLocks noEditPoints="1"/>
            </p:cNvSpPr>
            <p:nvPr/>
          </p:nvSpPr>
          <p:spPr bwMode="auto">
            <a:xfrm>
              <a:off x="4080886" y="1551220"/>
              <a:ext cx="753205" cy="609929"/>
            </a:xfrm>
            <a:custGeom>
              <a:avLst/>
              <a:gdLst>
                <a:gd name="T0" fmla="*/ 256847 w 116"/>
                <a:gd name="T1" fmla="*/ 55360 h 94"/>
                <a:gd name="T2" fmla="*/ 211521 w 116"/>
                <a:gd name="T3" fmla="*/ 55360 h 94"/>
                <a:gd name="T4" fmla="*/ 203966 w 116"/>
                <a:gd name="T5" fmla="*/ 17614 h 94"/>
                <a:gd name="T6" fmla="*/ 183822 w 116"/>
                <a:gd name="T7" fmla="*/ 0 h 94"/>
                <a:gd name="T8" fmla="*/ 110797 w 116"/>
                <a:gd name="T9" fmla="*/ 0 h 94"/>
                <a:gd name="T10" fmla="*/ 88134 w 116"/>
                <a:gd name="T11" fmla="*/ 17614 h 94"/>
                <a:gd name="T12" fmla="*/ 80579 w 116"/>
                <a:gd name="T13" fmla="*/ 55360 h 94"/>
                <a:gd name="T14" fmla="*/ 37772 w 116"/>
                <a:gd name="T15" fmla="*/ 55360 h 94"/>
                <a:gd name="T16" fmla="*/ 0 w 116"/>
                <a:gd name="T17" fmla="*/ 90589 h 94"/>
                <a:gd name="T18" fmla="*/ 0 w 116"/>
                <a:gd name="T19" fmla="*/ 201308 h 94"/>
                <a:gd name="T20" fmla="*/ 37772 w 116"/>
                <a:gd name="T21" fmla="*/ 236537 h 94"/>
                <a:gd name="T22" fmla="*/ 256847 w 116"/>
                <a:gd name="T23" fmla="*/ 236537 h 94"/>
                <a:gd name="T24" fmla="*/ 292100 w 116"/>
                <a:gd name="T25" fmla="*/ 201308 h 94"/>
                <a:gd name="T26" fmla="*/ 292100 w 116"/>
                <a:gd name="T27" fmla="*/ 90589 h 94"/>
                <a:gd name="T28" fmla="*/ 256847 w 116"/>
                <a:gd name="T29" fmla="*/ 55360 h 94"/>
                <a:gd name="T30" fmla="*/ 105760 w 116"/>
                <a:gd name="T31" fmla="*/ 22647 h 94"/>
                <a:gd name="T32" fmla="*/ 110797 w 116"/>
                <a:gd name="T33" fmla="*/ 17614 h 94"/>
                <a:gd name="T34" fmla="*/ 183822 w 116"/>
                <a:gd name="T35" fmla="*/ 17614 h 94"/>
                <a:gd name="T36" fmla="*/ 186340 w 116"/>
                <a:gd name="T37" fmla="*/ 22647 h 94"/>
                <a:gd name="T38" fmla="*/ 193894 w 116"/>
                <a:gd name="T39" fmla="*/ 55360 h 94"/>
                <a:gd name="T40" fmla="*/ 98206 w 116"/>
                <a:gd name="T41" fmla="*/ 55360 h 94"/>
                <a:gd name="T42" fmla="*/ 105760 w 116"/>
                <a:gd name="T43" fmla="*/ 22647 h 94"/>
                <a:gd name="T44" fmla="*/ 201448 w 116"/>
                <a:gd name="T45" fmla="*/ 163563 h 94"/>
                <a:gd name="T46" fmla="*/ 163677 w 116"/>
                <a:gd name="T47" fmla="*/ 163563 h 94"/>
                <a:gd name="T48" fmla="*/ 163677 w 116"/>
                <a:gd name="T49" fmla="*/ 201308 h 94"/>
                <a:gd name="T50" fmla="*/ 128423 w 116"/>
                <a:gd name="T51" fmla="*/ 201308 h 94"/>
                <a:gd name="T52" fmla="*/ 128423 w 116"/>
                <a:gd name="T53" fmla="*/ 163563 h 94"/>
                <a:gd name="T54" fmla="*/ 90652 w 116"/>
                <a:gd name="T55" fmla="*/ 163563 h 94"/>
                <a:gd name="T56" fmla="*/ 90652 w 116"/>
                <a:gd name="T57" fmla="*/ 128334 h 94"/>
                <a:gd name="T58" fmla="*/ 128423 w 116"/>
                <a:gd name="T59" fmla="*/ 128334 h 94"/>
                <a:gd name="T60" fmla="*/ 128423 w 116"/>
                <a:gd name="T61" fmla="*/ 90589 h 94"/>
                <a:gd name="T62" fmla="*/ 163677 w 116"/>
                <a:gd name="T63" fmla="*/ 90589 h 94"/>
                <a:gd name="T64" fmla="*/ 163677 w 116"/>
                <a:gd name="T65" fmla="*/ 128334 h 94"/>
                <a:gd name="T66" fmla="*/ 201448 w 116"/>
                <a:gd name="T67" fmla="*/ 128334 h 94"/>
                <a:gd name="T68" fmla="*/ 201448 w 116"/>
                <a:gd name="T69" fmla="*/ 163563 h 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6" h="94">
                  <a:moveTo>
                    <a:pt x="102" y="22"/>
                  </a:moveTo>
                  <a:cubicBezTo>
                    <a:pt x="84" y="22"/>
                    <a:pt x="84" y="22"/>
                    <a:pt x="84" y="22"/>
                  </a:cubicBezTo>
                  <a:cubicBezTo>
                    <a:pt x="81" y="7"/>
                    <a:pt x="81" y="7"/>
                    <a:pt x="81" y="7"/>
                  </a:cubicBezTo>
                  <a:cubicBezTo>
                    <a:pt x="81" y="3"/>
                    <a:pt x="77" y="0"/>
                    <a:pt x="73" y="0"/>
                  </a:cubicBezTo>
                  <a:cubicBezTo>
                    <a:pt x="44" y="0"/>
                    <a:pt x="44" y="0"/>
                    <a:pt x="44" y="0"/>
                  </a:cubicBezTo>
                  <a:cubicBezTo>
                    <a:pt x="40" y="0"/>
                    <a:pt x="36" y="3"/>
                    <a:pt x="35" y="7"/>
                  </a:cubicBezTo>
                  <a:cubicBezTo>
                    <a:pt x="32" y="22"/>
                    <a:pt x="32" y="22"/>
                    <a:pt x="32" y="22"/>
                  </a:cubicBezTo>
                  <a:cubicBezTo>
                    <a:pt x="15" y="22"/>
                    <a:pt x="15" y="22"/>
                    <a:pt x="15" y="22"/>
                  </a:cubicBezTo>
                  <a:cubicBezTo>
                    <a:pt x="7" y="22"/>
                    <a:pt x="0" y="28"/>
                    <a:pt x="0" y="36"/>
                  </a:cubicBezTo>
                  <a:cubicBezTo>
                    <a:pt x="0" y="80"/>
                    <a:pt x="0" y="80"/>
                    <a:pt x="0" y="80"/>
                  </a:cubicBezTo>
                  <a:cubicBezTo>
                    <a:pt x="0" y="88"/>
                    <a:pt x="7" y="94"/>
                    <a:pt x="15" y="94"/>
                  </a:cubicBezTo>
                  <a:cubicBezTo>
                    <a:pt x="102" y="94"/>
                    <a:pt x="102" y="94"/>
                    <a:pt x="102" y="94"/>
                  </a:cubicBezTo>
                  <a:cubicBezTo>
                    <a:pt x="110" y="94"/>
                    <a:pt x="116" y="88"/>
                    <a:pt x="116" y="80"/>
                  </a:cubicBezTo>
                  <a:cubicBezTo>
                    <a:pt x="116" y="36"/>
                    <a:pt x="116" y="36"/>
                    <a:pt x="116" y="36"/>
                  </a:cubicBezTo>
                  <a:cubicBezTo>
                    <a:pt x="116" y="28"/>
                    <a:pt x="110" y="22"/>
                    <a:pt x="102" y="22"/>
                  </a:cubicBezTo>
                  <a:close/>
                  <a:moveTo>
                    <a:pt x="42" y="9"/>
                  </a:moveTo>
                  <a:cubicBezTo>
                    <a:pt x="44" y="7"/>
                    <a:pt x="44" y="7"/>
                    <a:pt x="44" y="7"/>
                  </a:cubicBezTo>
                  <a:cubicBezTo>
                    <a:pt x="73" y="7"/>
                    <a:pt x="73" y="7"/>
                    <a:pt x="73" y="7"/>
                  </a:cubicBezTo>
                  <a:cubicBezTo>
                    <a:pt x="74" y="9"/>
                    <a:pt x="74" y="9"/>
                    <a:pt x="74" y="9"/>
                  </a:cubicBezTo>
                  <a:cubicBezTo>
                    <a:pt x="77" y="22"/>
                    <a:pt x="77" y="22"/>
                    <a:pt x="77" y="22"/>
                  </a:cubicBezTo>
                  <a:cubicBezTo>
                    <a:pt x="39" y="22"/>
                    <a:pt x="39" y="22"/>
                    <a:pt x="39" y="22"/>
                  </a:cubicBezTo>
                  <a:lnTo>
                    <a:pt x="42" y="9"/>
                  </a:lnTo>
                  <a:close/>
                  <a:moveTo>
                    <a:pt x="80" y="65"/>
                  </a:moveTo>
                  <a:cubicBezTo>
                    <a:pt x="65" y="65"/>
                    <a:pt x="65" y="65"/>
                    <a:pt x="65" y="65"/>
                  </a:cubicBezTo>
                  <a:cubicBezTo>
                    <a:pt x="65" y="80"/>
                    <a:pt x="65" y="80"/>
                    <a:pt x="65" y="80"/>
                  </a:cubicBezTo>
                  <a:cubicBezTo>
                    <a:pt x="51" y="80"/>
                    <a:pt x="51" y="80"/>
                    <a:pt x="51" y="80"/>
                  </a:cubicBezTo>
                  <a:cubicBezTo>
                    <a:pt x="51" y="65"/>
                    <a:pt x="51" y="65"/>
                    <a:pt x="51" y="65"/>
                  </a:cubicBezTo>
                  <a:cubicBezTo>
                    <a:pt x="36" y="65"/>
                    <a:pt x="36" y="65"/>
                    <a:pt x="36" y="65"/>
                  </a:cubicBezTo>
                  <a:cubicBezTo>
                    <a:pt x="36" y="51"/>
                    <a:pt x="36" y="51"/>
                    <a:pt x="36" y="51"/>
                  </a:cubicBezTo>
                  <a:cubicBezTo>
                    <a:pt x="51" y="51"/>
                    <a:pt x="51" y="51"/>
                    <a:pt x="51" y="51"/>
                  </a:cubicBezTo>
                  <a:cubicBezTo>
                    <a:pt x="51" y="36"/>
                    <a:pt x="51" y="36"/>
                    <a:pt x="51" y="36"/>
                  </a:cubicBezTo>
                  <a:cubicBezTo>
                    <a:pt x="65" y="36"/>
                    <a:pt x="65" y="36"/>
                    <a:pt x="65" y="36"/>
                  </a:cubicBezTo>
                  <a:cubicBezTo>
                    <a:pt x="65" y="51"/>
                    <a:pt x="65" y="51"/>
                    <a:pt x="65" y="51"/>
                  </a:cubicBezTo>
                  <a:cubicBezTo>
                    <a:pt x="80" y="51"/>
                    <a:pt x="80" y="51"/>
                    <a:pt x="80" y="51"/>
                  </a:cubicBezTo>
                  <a:lnTo>
                    <a:pt x="80" y="65"/>
                  </a:lnTo>
                  <a:close/>
                </a:path>
              </a:pathLst>
            </a:custGeom>
            <a:solidFill>
              <a:srgbClr val="FFCD68"/>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9" name="Group 8">
            <a:extLst>
              <a:ext uri="{FF2B5EF4-FFF2-40B4-BE49-F238E27FC236}">
                <a16:creationId xmlns:a16="http://schemas.microsoft.com/office/drawing/2014/main" id="{5618C9B5-D5F4-4C95-8FAB-FE52C87FFE6B}"/>
              </a:ext>
            </a:extLst>
          </p:cNvPr>
          <p:cNvGrpSpPr/>
          <p:nvPr/>
        </p:nvGrpSpPr>
        <p:grpSpPr>
          <a:xfrm>
            <a:off x="187014" y="1344042"/>
            <a:ext cx="1056150" cy="1056150"/>
            <a:chOff x="187014" y="1344042"/>
            <a:chExt cx="1056150" cy="1056150"/>
          </a:xfrm>
        </p:grpSpPr>
        <p:sp>
          <p:nvSpPr>
            <p:cNvPr id="46" name="Oval 45">
              <a:extLst>
                <a:ext uri="{FF2B5EF4-FFF2-40B4-BE49-F238E27FC236}">
                  <a16:creationId xmlns:a16="http://schemas.microsoft.com/office/drawing/2014/main" id="{3A0C3D77-DBFD-449F-A0C2-EDCB77FF2036}"/>
                </a:ext>
              </a:extLst>
            </p:cNvPr>
            <p:cNvSpPr/>
            <p:nvPr/>
          </p:nvSpPr>
          <p:spPr>
            <a:xfrm>
              <a:off x="187014" y="1344042"/>
              <a:ext cx="1056150" cy="1056150"/>
            </a:xfrm>
            <a:prstGeom prst="ellipse">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FFCD68"/>
                </a:solidFill>
              </a:endParaRPr>
            </a:p>
          </p:txBody>
        </p:sp>
        <p:sp>
          <p:nvSpPr>
            <p:cNvPr id="82" name="Freeform 172">
              <a:extLst>
                <a:ext uri="{FF2B5EF4-FFF2-40B4-BE49-F238E27FC236}">
                  <a16:creationId xmlns:a16="http://schemas.microsoft.com/office/drawing/2014/main" id="{3A28404B-7F46-4618-89AD-4A99AECDE9C5}"/>
                </a:ext>
              </a:extLst>
            </p:cNvPr>
            <p:cNvSpPr>
              <a:spLocks noEditPoints="1"/>
            </p:cNvSpPr>
            <p:nvPr/>
          </p:nvSpPr>
          <p:spPr bwMode="auto">
            <a:xfrm>
              <a:off x="371230" y="1566884"/>
              <a:ext cx="712347" cy="665788"/>
            </a:xfrm>
            <a:custGeom>
              <a:avLst/>
              <a:gdLst>
                <a:gd name="T0" fmla="*/ 18 w 29"/>
                <a:gd name="T1" fmla="*/ 1 h 27"/>
                <a:gd name="T2" fmla="*/ 9 w 29"/>
                <a:gd name="T3" fmla="*/ 8 h 27"/>
                <a:gd name="T4" fmla="*/ 1 w 29"/>
                <a:gd name="T5" fmla="*/ 4 h 27"/>
                <a:gd name="T6" fmla="*/ 1 w 29"/>
                <a:gd name="T7" fmla="*/ 6 h 27"/>
                <a:gd name="T8" fmla="*/ 7 w 29"/>
                <a:gd name="T9" fmla="*/ 22 h 27"/>
                <a:gd name="T10" fmla="*/ 3 w 29"/>
                <a:gd name="T11" fmla="*/ 23 h 27"/>
                <a:gd name="T12" fmla="*/ 25 w 29"/>
                <a:gd name="T13" fmla="*/ 9 h 27"/>
                <a:gd name="T14" fmla="*/ 29 w 29"/>
                <a:gd name="T15" fmla="*/ 8 h 27"/>
                <a:gd name="T16" fmla="*/ 26 w 29"/>
                <a:gd name="T17" fmla="*/ 7 h 27"/>
                <a:gd name="T18" fmla="*/ 29 w 29"/>
                <a:gd name="T19" fmla="*/ 5 h 27"/>
                <a:gd name="T20" fmla="*/ 24 w 29"/>
                <a:gd name="T21" fmla="*/ 6 h 27"/>
                <a:gd name="T22" fmla="*/ 18 w 29"/>
                <a:gd name="T23" fmla="*/ 1 h 27"/>
                <a:gd name="T24" fmla="*/ 20 w 29"/>
                <a:gd name="T25" fmla="*/ 4 h 27"/>
                <a:gd name="T26" fmla="*/ 21 w 29"/>
                <a:gd name="T27" fmla="*/ 6 h 27"/>
                <a:gd name="T28" fmla="*/ 19 w 29"/>
                <a:gd name="T29" fmla="*/ 8 h 27"/>
                <a:gd name="T30" fmla="*/ 18 w 29"/>
                <a:gd name="T31" fmla="*/ 5 h 27"/>
                <a:gd name="T32" fmla="*/ 20 w 29"/>
                <a:gd name="T33"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7">
                  <a:moveTo>
                    <a:pt x="18" y="1"/>
                  </a:moveTo>
                  <a:cubicBezTo>
                    <a:pt x="14" y="0"/>
                    <a:pt x="10" y="3"/>
                    <a:pt x="9" y="8"/>
                  </a:cubicBezTo>
                  <a:cubicBezTo>
                    <a:pt x="6" y="7"/>
                    <a:pt x="4" y="6"/>
                    <a:pt x="1" y="4"/>
                  </a:cubicBezTo>
                  <a:cubicBezTo>
                    <a:pt x="1" y="5"/>
                    <a:pt x="1" y="6"/>
                    <a:pt x="1" y="6"/>
                  </a:cubicBezTo>
                  <a:cubicBezTo>
                    <a:pt x="0" y="12"/>
                    <a:pt x="2" y="18"/>
                    <a:pt x="7" y="22"/>
                  </a:cubicBezTo>
                  <a:cubicBezTo>
                    <a:pt x="6" y="22"/>
                    <a:pt x="4" y="22"/>
                    <a:pt x="3" y="23"/>
                  </a:cubicBezTo>
                  <a:cubicBezTo>
                    <a:pt x="12" y="27"/>
                    <a:pt x="24" y="20"/>
                    <a:pt x="25" y="9"/>
                  </a:cubicBezTo>
                  <a:cubicBezTo>
                    <a:pt x="26" y="9"/>
                    <a:pt x="27" y="8"/>
                    <a:pt x="29" y="8"/>
                  </a:cubicBezTo>
                  <a:cubicBezTo>
                    <a:pt x="26" y="7"/>
                    <a:pt x="26" y="7"/>
                    <a:pt x="26" y="7"/>
                  </a:cubicBezTo>
                  <a:cubicBezTo>
                    <a:pt x="29" y="5"/>
                    <a:pt x="29" y="5"/>
                    <a:pt x="29" y="5"/>
                  </a:cubicBezTo>
                  <a:cubicBezTo>
                    <a:pt x="27" y="6"/>
                    <a:pt x="25" y="6"/>
                    <a:pt x="24" y="6"/>
                  </a:cubicBezTo>
                  <a:cubicBezTo>
                    <a:pt x="23" y="3"/>
                    <a:pt x="21" y="1"/>
                    <a:pt x="18" y="1"/>
                  </a:cubicBezTo>
                  <a:close/>
                  <a:moveTo>
                    <a:pt x="20" y="4"/>
                  </a:moveTo>
                  <a:cubicBezTo>
                    <a:pt x="21" y="4"/>
                    <a:pt x="22" y="5"/>
                    <a:pt x="21" y="6"/>
                  </a:cubicBezTo>
                  <a:cubicBezTo>
                    <a:pt x="21" y="7"/>
                    <a:pt x="20" y="8"/>
                    <a:pt x="19" y="8"/>
                  </a:cubicBezTo>
                  <a:cubicBezTo>
                    <a:pt x="18" y="7"/>
                    <a:pt x="18" y="6"/>
                    <a:pt x="18" y="5"/>
                  </a:cubicBezTo>
                  <a:cubicBezTo>
                    <a:pt x="18" y="4"/>
                    <a:pt x="19" y="4"/>
                    <a:pt x="20" y="4"/>
                  </a:cubicBezTo>
                  <a:close/>
                </a:path>
              </a:pathLst>
            </a:custGeom>
            <a:solidFill>
              <a:srgbClr val="FFCD68"/>
            </a:solidFill>
            <a:ln>
              <a:noFill/>
            </a:ln>
          </p:spPr>
          <p:txBody>
            <a:bodyPr vert="horz" wrap="square" lIns="121889" tIns="60944" rIns="121889" bIns="6094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89144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7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360"/>
                                          </p:val>
                                        </p:tav>
                                        <p:tav tm="100000">
                                          <p:val>
                                            <p:fltVal val="0"/>
                                          </p:val>
                                        </p:tav>
                                      </p:tavLst>
                                    </p:anim>
                                    <p:animEffect transition="in" filter="fade">
                                      <p:cBhvr>
                                        <p:cTn id="15" dur="1000"/>
                                        <p:tgtEl>
                                          <p:spTgt spid="9"/>
                                        </p:tgtEl>
                                      </p:cBhvr>
                                    </p:animEffect>
                                  </p:childTnLst>
                                </p:cTn>
                              </p:par>
                              <p:par>
                                <p:cTn id="16" presetID="10" presetClass="entr" presetSubtype="0" fill="hold" grpId="0" nodeType="withEffect">
                                  <p:stCondLst>
                                    <p:cond delay="0"/>
                                  </p:stCondLst>
                                  <p:iterate type="wd">
                                    <p:tmPct val="6000"/>
                                  </p:iterate>
                                  <p:childTnLst>
                                    <p:set>
                                      <p:cBhvr>
                                        <p:cTn id="17" dur="1" fill="hold">
                                          <p:stCondLst>
                                            <p:cond delay="0"/>
                                          </p:stCondLst>
                                        </p:cTn>
                                        <p:tgtEl>
                                          <p:spTgt spid="72"/>
                                        </p:tgtEl>
                                        <p:attrNameLst>
                                          <p:attrName>style.visibility</p:attrName>
                                        </p:attrNameLst>
                                      </p:cBhvr>
                                      <p:to>
                                        <p:strVal val="visible"/>
                                      </p:to>
                                    </p:set>
                                    <p:animEffect transition="in" filter="fade">
                                      <p:cBhvr>
                                        <p:cTn id="18" dur="500"/>
                                        <p:tgtEl>
                                          <p:spTgt spid="72"/>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360"/>
                                          </p:val>
                                        </p:tav>
                                        <p:tav tm="100000">
                                          <p:val>
                                            <p:fltVal val="0"/>
                                          </p:val>
                                        </p:tav>
                                      </p:tavLst>
                                    </p:anim>
                                    <p:animEffect transition="in" filter="fade">
                                      <p:cBhvr>
                                        <p:cTn id="26" dur="1000"/>
                                        <p:tgtEl>
                                          <p:spTgt spid="10"/>
                                        </p:tgtEl>
                                      </p:cBhvr>
                                    </p:animEffect>
                                  </p:childTnLst>
                                </p:cTn>
                              </p:par>
                              <p:par>
                                <p:cTn id="27" presetID="10" presetClass="entr" presetSubtype="0" fill="hold" grpId="0" nodeType="withEffect">
                                  <p:stCondLst>
                                    <p:cond delay="0"/>
                                  </p:stCondLst>
                                  <p:iterate type="wd">
                                    <p:tmPct val="6000"/>
                                  </p:iterate>
                                  <p:childTnLst>
                                    <p:set>
                                      <p:cBhvr>
                                        <p:cTn id="28" dur="1" fill="hold">
                                          <p:stCondLst>
                                            <p:cond delay="0"/>
                                          </p:stCondLst>
                                        </p:cTn>
                                        <p:tgtEl>
                                          <p:spTgt spid="73"/>
                                        </p:tgtEl>
                                        <p:attrNameLst>
                                          <p:attrName>style.visibility</p:attrName>
                                        </p:attrNameLst>
                                      </p:cBhvr>
                                      <p:to>
                                        <p:strVal val="visible"/>
                                      </p:to>
                                    </p:set>
                                    <p:animEffect transition="in" filter="fade">
                                      <p:cBhvr>
                                        <p:cTn id="29" dur="500"/>
                                        <p:tgtEl>
                                          <p:spTgt spid="73"/>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fltVal val="0"/>
                                          </p:val>
                                        </p:tav>
                                        <p:tav tm="100000">
                                          <p:val>
                                            <p:strVal val="#ppt_w"/>
                                          </p:val>
                                        </p:tav>
                                      </p:tavLst>
                                    </p:anim>
                                    <p:anim calcmode="lin" valueType="num">
                                      <p:cBhvr>
                                        <p:cTn id="35" dur="1000" fill="hold"/>
                                        <p:tgtEl>
                                          <p:spTgt spid="2"/>
                                        </p:tgtEl>
                                        <p:attrNameLst>
                                          <p:attrName>ppt_h</p:attrName>
                                        </p:attrNameLst>
                                      </p:cBhvr>
                                      <p:tavLst>
                                        <p:tav tm="0">
                                          <p:val>
                                            <p:fltVal val="0"/>
                                          </p:val>
                                        </p:tav>
                                        <p:tav tm="100000">
                                          <p:val>
                                            <p:strVal val="#ppt_h"/>
                                          </p:val>
                                        </p:tav>
                                      </p:tavLst>
                                    </p:anim>
                                    <p:anim calcmode="lin" valueType="num">
                                      <p:cBhvr>
                                        <p:cTn id="36" dur="1000" fill="hold"/>
                                        <p:tgtEl>
                                          <p:spTgt spid="2"/>
                                        </p:tgtEl>
                                        <p:attrNameLst>
                                          <p:attrName>style.rotation</p:attrName>
                                        </p:attrNameLst>
                                      </p:cBhvr>
                                      <p:tavLst>
                                        <p:tav tm="0">
                                          <p:val>
                                            <p:fltVal val="360"/>
                                          </p:val>
                                        </p:tav>
                                        <p:tav tm="100000">
                                          <p:val>
                                            <p:fltVal val="0"/>
                                          </p:val>
                                        </p:tav>
                                      </p:tavLst>
                                    </p:anim>
                                    <p:animEffect transition="in" filter="fade">
                                      <p:cBhvr>
                                        <p:cTn id="37" dur="1000"/>
                                        <p:tgtEl>
                                          <p:spTgt spid="2"/>
                                        </p:tgtEl>
                                      </p:cBhvr>
                                    </p:animEffect>
                                  </p:childTnLst>
                                </p:cTn>
                              </p:par>
                              <p:par>
                                <p:cTn id="38" presetID="10" presetClass="entr" presetSubtype="0" fill="hold" grpId="0" nodeType="withEffect">
                                  <p:stCondLst>
                                    <p:cond delay="0"/>
                                  </p:stCondLst>
                                  <p:iterate type="wd">
                                    <p:tmPct val="6000"/>
                                  </p:iterate>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fltVal val="0"/>
                                          </p:val>
                                        </p:tav>
                                        <p:tav tm="100000">
                                          <p:val>
                                            <p:strVal val="#ppt_w"/>
                                          </p:val>
                                        </p:tav>
                                      </p:tavLst>
                                    </p:anim>
                                    <p:anim calcmode="lin" valueType="num">
                                      <p:cBhvr>
                                        <p:cTn id="46" dur="1000" fill="hold"/>
                                        <p:tgtEl>
                                          <p:spTgt spid="4"/>
                                        </p:tgtEl>
                                        <p:attrNameLst>
                                          <p:attrName>ppt_h</p:attrName>
                                        </p:attrNameLst>
                                      </p:cBhvr>
                                      <p:tavLst>
                                        <p:tav tm="0">
                                          <p:val>
                                            <p:fltVal val="0"/>
                                          </p:val>
                                        </p:tav>
                                        <p:tav tm="100000">
                                          <p:val>
                                            <p:strVal val="#ppt_h"/>
                                          </p:val>
                                        </p:tav>
                                      </p:tavLst>
                                    </p:anim>
                                    <p:anim calcmode="lin" valueType="num">
                                      <p:cBhvr>
                                        <p:cTn id="47" dur="1000" fill="hold"/>
                                        <p:tgtEl>
                                          <p:spTgt spid="4"/>
                                        </p:tgtEl>
                                        <p:attrNameLst>
                                          <p:attrName>style.rotation</p:attrName>
                                        </p:attrNameLst>
                                      </p:cBhvr>
                                      <p:tavLst>
                                        <p:tav tm="0">
                                          <p:val>
                                            <p:fltVal val="360"/>
                                          </p:val>
                                        </p:tav>
                                        <p:tav tm="100000">
                                          <p:val>
                                            <p:fltVal val="0"/>
                                          </p:val>
                                        </p:tav>
                                      </p:tavLst>
                                    </p:anim>
                                    <p:animEffect transition="in" filter="fade">
                                      <p:cBhvr>
                                        <p:cTn id="48" dur="1000"/>
                                        <p:tgtEl>
                                          <p:spTgt spid="4"/>
                                        </p:tgtEl>
                                      </p:cBhvr>
                                    </p:animEffect>
                                  </p:childTnLst>
                                </p:cTn>
                              </p:par>
                              <p:par>
                                <p:cTn id="49" presetID="10" presetClass="entr" presetSubtype="0" fill="hold" grpId="0" nodeType="withEffect">
                                  <p:stCondLst>
                                    <p:cond delay="0"/>
                                  </p:stCondLst>
                                  <p:iterate type="wd">
                                    <p:tmPct val="6000"/>
                                  </p:iterate>
                                  <p:childTnLst>
                                    <p:set>
                                      <p:cBhvr>
                                        <p:cTn id="50" dur="1" fill="hold">
                                          <p:stCondLst>
                                            <p:cond delay="0"/>
                                          </p:stCondLst>
                                        </p:cTn>
                                        <p:tgtEl>
                                          <p:spTgt spid="76"/>
                                        </p:tgtEl>
                                        <p:attrNameLst>
                                          <p:attrName>style.visibility</p:attrName>
                                        </p:attrNameLst>
                                      </p:cBhvr>
                                      <p:to>
                                        <p:strVal val="visible"/>
                                      </p:to>
                                    </p:set>
                                    <p:animEffect transition="in" filter="fade">
                                      <p:cBhvr>
                                        <p:cTn id="51" dur="500"/>
                                        <p:tgtEl>
                                          <p:spTgt spid="76"/>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fltVal val="0"/>
                                          </p:val>
                                        </p:tav>
                                        <p:tav tm="100000">
                                          <p:val>
                                            <p:strVal val="#ppt_w"/>
                                          </p:val>
                                        </p:tav>
                                      </p:tavLst>
                                    </p:anim>
                                    <p:anim calcmode="lin" valueType="num">
                                      <p:cBhvr>
                                        <p:cTn id="57" dur="1000" fill="hold"/>
                                        <p:tgtEl>
                                          <p:spTgt spid="6"/>
                                        </p:tgtEl>
                                        <p:attrNameLst>
                                          <p:attrName>ppt_h</p:attrName>
                                        </p:attrNameLst>
                                      </p:cBhvr>
                                      <p:tavLst>
                                        <p:tav tm="0">
                                          <p:val>
                                            <p:fltVal val="0"/>
                                          </p:val>
                                        </p:tav>
                                        <p:tav tm="100000">
                                          <p:val>
                                            <p:strVal val="#ppt_h"/>
                                          </p:val>
                                        </p:tav>
                                      </p:tavLst>
                                    </p:anim>
                                    <p:anim calcmode="lin" valueType="num">
                                      <p:cBhvr>
                                        <p:cTn id="58" dur="1000" fill="hold"/>
                                        <p:tgtEl>
                                          <p:spTgt spid="6"/>
                                        </p:tgtEl>
                                        <p:attrNameLst>
                                          <p:attrName>style.rotation</p:attrName>
                                        </p:attrNameLst>
                                      </p:cBhvr>
                                      <p:tavLst>
                                        <p:tav tm="0">
                                          <p:val>
                                            <p:fltVal val="360"/>
                                          </p:val>
                                        </p:tav>
                                        <p:tav tm="100000">
                                          <p:val>
                                            <p:fltVal val="0"/>
                                          </p:val>
                                        </p:tav>
                                      </p:tavLst>
                                    </p:anim>
                                    <p:animEffect transition="in" filter="fade">
                                      <p:cBhvr>
                                        <p:cTn id="59" dur="1000"/>
                                        <p:tgtEl>
                                          <p:spTgt spid="6"/>
                                        </p:tgtEl>
                                      </p:cBhvr>
                                    </p:animEffect>
                                  </p:childTnLst>
                                </p:cTn>
                              </p:par>
                              <p:par>
                                <p:cTn id="60" presetID="10" presetClass="entr" presetSubtype="0" fill="hold" grpId="0" nodeType="withEffect">
                                  <p:stCondLst>
                                    <p:cond delay="0"/>
                                  </p:stCondLst>
                                  <p:iterate type="wd">
                                    <p:tmPct val="6000"/>
                                  </p:iterate>
                                  <p:childTnLst>
                                    <p:set>
                                      <p:cBhvr>
                                        <p:cTn id="61" dur="1" fill="hold">
                                          <p:stCondLst>
                                            <p:cond delay="0"/>
                                          </p:stCondLst>
                                        </p:cTn>
                                        <p:tgtEl>
                                          <p:spTgt spid="77"/>
                                        </p:tgtEl>
                                        <p:attrNameLst>
                                          <p:attrName>style.visibility</p:attrName>
                                        </p:attrNameLst>
                                      </p:cBhvr>
                                      <p:to>
                                        <p:strVal val="visible"/>
                                      </p:to>
                                    </p:set>
                                    <p:animEffect transition="in" filter="fade">
                                      <p:cBhvr>
                                        <p:cTn id="62" dur="500"/>
                                        <p:tgtEl>
                                          <p:spTgt spid="77"/>
                                        </p:tgtEl>
                                      </p:cBhvr>
                                    </p:animEffect>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 calcmode="lin" valueType="num">
                                      <p:cBhvr>
                                        <p:cTn id="69" dur="1000" fill="hold"/>
                                        <p:tgtEl>
                                          <p:spTgt spid="8"/>
                                        </p:tgtEl>
                                        <p:attrNameLst>
                                          <p:attrName>style.rotation</p:attrName>
                                        </p:attrNameLst>
                                      </p:cBhvr>
                                      <p:tavLst>
                                        <p:tav tm="0">
                                          <p:val>
                                            <p:fltVal val="360"/>
                                          </p:val>
                                        </p:tav>
                                        <p:tav tm="100000">
                                          <p:val>
                                            <p:fltVal val="0"/>
                                          </p:val>
                                        </p:tav>
                                      </p:tavLst>
                                    </p:anim>
                                    <p:animEffect transition="in" filter="fade">
                                      <p:cBhvr>
                                        <p:cTn id="70" dur="1000"/>
                                        <p:tgtEl>
                                          <p:spTgt spid="8"/>
                                        </p:tgtEl>
                                      </p:cBhvr>
                                    </p:animEffect>
                                  </p:childTnLst>
                                </p:cTn>
                              </p:par>
                              <p:par>
                                <p:cTn id="71" presetID="10" presetClass="entr" presetSubtype="0" fill="hold" grpId="0" nodeType="withEffect">
                                  <p:stCondLst>
                                    <p:cond delay="0"/>
                                  </p:stCondLst>
                                  <p:iterate type="wd">
                                    <p:tmPct val="6000"/>
                                  </p:iterate>
                                  <p:childTnLst>
                                    <p:set>
                                      <p:cBhvr>
                                        <p:cTn id="72" dur="1" fill="hold">
                                          <p:stCondLst>
                                            <p:cond delay="0"/>
                                          </p:stCondLst>
                                        </p:cTn>
                                        <p:tgtEl>
                                          <p:spTgt spid="78"/>
                                        </p:tgtEl>
                                        <p:attrNameLst>
                                          <p:attrName>style.visibility</p:attrName>
                                        </p:attrNameLst>
                                      </p:cBhvr>
                                      <p:to>
                                        <p:strVal val="visible"/>
                                      </p:to>
                                    </p:set>
                                    <p:animEffect transition="in" filter="fade">
                                      <p:cBhvr>
                                        <p:cTn id="73" dur="500"/>
                                        <p:tgtEl>
                                          <p:spTgt spid="78"/>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grpId="0" nodeType="clickEffect">
                                  <p:stCondLst>
                                    <p:cond delay="0"/>
                                  </p:stCondLst>
                                  <p:childTnLst>
                                    <p:set>
                                      <p:cBhvr>
                                        <p:cTn id="77" dur="1" fill="hold">
                                          <p:stCondLst>
                                            <p:cond delay="0"/>
                                          </p:stCondLst>
                                        </p:cTn>
                                        <p:tgtEl>
                                          <p:spTgt spid="66"/>
                                        </p:tgtEl>
                                        <p:attrNameLst>
                                          <p:attrName>style.visibility</p:attrName>
                                        </p:attrNameLst>
                                      </p:cBhvr>
                                      <p:to>
                                        <p:strVal val="visible"/>
                                      </p:to>
                                    </p:set>
                                    <p:anim calcmode="lin" valueType="num">
                                      <p:cBhvr>
                                        <p:cTn id="78" dur="1000" fill="hold"/>
                                        <p:tgtEl>
                                          <p:spTgt spid="66"/>
                                        </p:tgtEl>
                                        <p:attrNameLst>
                                          <p:attrName>ppt_w</p:attrName>
                                        </p:attrNameLst>
                                      </p:cBhvr>
                                      <p:tavLst>
                                        <p:tav tm="0">
                                          <p:val>
                                            <p:fltVal val="0"/>
                                          </p:val>
                                        </p:tav>
                                        <p:tav tm="100000">
                                          <p:val>
                                            <p:strVal val="#ppt_w"/>
                                          </p:val>
                                        </p:tav>
                                      </p:tavLst>
                                    </p:anim>
                                    <p:anim calcmode="lin" valueType="num">
                                      <p:cBhvr>
                                        <p:cTn id="79" dur="1000" fill="hold"/>
                                        <p:tgtEl>
                                          <p:spTgt spid="66"/>
                                        </p:tgtEl>
                                        <p:attrNameLst>
                                          <p:attrName>ppt_h</p:attrName>
                                        </p:attrNameLst>
                                      </p:cBhvr>
                                      <p:tavLst>
                                        <p:tav tm="0">
                                          <p:val>
                                            <p:fltVal val="0"/>
                                          </p:val>
                                        </p:tav>
                                        <p:tav tm="100000">
                                          <p:val>
                                            <p:strVal val="#ppt_h"/>
                                          </p:val>
                                        </p:tav>
                                      </p:tavLst>
                                    </p:anim>
                                    <p:anim calcmode="lin" valueType="num">
                                      <p:cBhvr>
                                        <p:cTn id="80" dur="1000" fill="hold"/>
                                        <p:tgtEl>
                                          <p:spTgt spid="66"/>
                                        </p:tgtEl>
                                        <p:attrNameLst>
                                          <p:attrName>style.rotation</p:attrName>
                                        </p:attrNameLst>
                                      </p:cBhvr>
                                      <p:tavLst>
                                        <p:tav tm="0">
                                          <p:val>
                                            <p:fltVal val="360"/>
                                          </p:val>
                                        </p:tav>
                                        <p:tav tm="100000">
                                          <p:val>
                                            <p:fltVal val="0"/>
                                          </p:val>
                                        </p:tav>
                                      </p:tavLst>
                                    </p:anim>
                                    <p:animEffect transition="in" filter="fade">
                                      <p:cBhvr>
                                        <p:cTn id="81" dur="1000"/>
                                        <p:tgtEl>
                                          <p:spTgt spid="66"/>
                                        </p:tgtEl>
                                      </p:cBhvr>
                                    </p:animEffect>
                                  </p:childTnLst>
                                </p:cTn>
                              </p:par>
                              <p:par>
                                <p:cTn id="82" presetID="10" presetClass="entr" presetSubtype="0" fill="hold" grpId="0" nodeType="withEffect">
                                  <p:stCondLst>
                                    <p:cond delay="0"/>
                                  </p:stCondLst>
                                  <p:iterate type="wd">
                                    <p:tmPct val="6000"/>
                                  </p:iterate>
                                  <p:childTnLst>
                                    <p:set>
                                      <p:cBhvr>
                                        <p:cTn id="83" dur="1" fill="hold">
                                          <p:stCondLst>
                                            <p:cond delay="0"/>
                                          </p:stCondLst>
                                        </p:cTn>
                                        <p:tgtEl>
                                          <p:spTgt spid="79"/>
                                        </p:tgtEl>
                                        <p:attrNameLst>
                                          <p:attrName>style.visibility</p:attrName>
                                        </p:attrNameLst>
                                      </p:cBhvr>
                                      <p:to>
                                        <p:strVal val="visible"/>
                                      </p:to>
                                    </p:set>
                                    <p:animEffect transition="in" filter="fade">
                                      <p:cBhvr>
                                        <p:cTn id="8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6" grpId="0" animBg="1"/>
      <p:bldP spid="72" grpId="0"/>
      <p:bldP spid="73" grpId="0"/>
      <p:bldP spid="74"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05AF3E9F-AFA1-489A-AD14-6B90A983AD06}"/>
              </a:ext>
            </a:extLst>
          </p:cNvPr>
          <p:cNvSpPr/>
          <p:nvPr/>
        </p:nvSpPr>
        <p:spPr>
          <a:xfrm>
            <a:off x="5620542" y="-637100"/>
            <a:ext cx="9453971" cy="8132195"/>
          </a:xfrm>
          <a:prstGeom prst="ellipse">
            <a:avLst/>
          </a:prstGeom>
          <a:gradFill flip="none" rotWithShape="1">
            <a:gsLst>
              <a:gs pos="43000">
                <a:srgbClr val="51DA9B">
                  <a:alpha val="50000"/>
                </a:srgbClr>
              </a:gs>
              <a:gs pos="70000">
                <a:srgbClr val="FFEF88">
                  <a:alpha val="5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text&#10;&#10;Description automatically generated">
            <a:extLst>
              <a:ext uri="{FF2B5EF4-FFF2-40B4-BE49-F238E27FC236}">
                <a16:creationId xmlns:a16="http://schemas.microsoft.com/office/drawing/2014/main" id="{D2F748D8-AD64-4F9C-8CBF-97E71BEF0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8792" y="533399"/>
            <a:ext cx="3470030" cy="5791199"/>
          </a:xfrm>
          <a:prstGeom prst="rect">
            <a:avLst/>
          </a:prstGeom>
        </p:spPr>
      </p:pic>
      <p:sp>
        <p:nvSpPr>
          <p:cNvPr id="15" name="TextBox 14">
            <a:extLst>
              <a:ext uri="{FF2B5EF4-FFF2-40B4-BE49-F238E27FC236}">
                <a16:creationId xmlns:a16="http://schemas.microsoft.com/office/drawing/2014/main" id="{FE7442DD-3D9E-4B5F-A4B6-A2A4C80D455C}"/>
              </a:ext>
            </a:extLst>
          </p:cNvPr>
          <p:cNvSpPr txBox="1"/>
          <p:nvPr/>
        </p:nvSpPr>
        <p:spPr>
          <a:xfrm>
            <a:off x="640080" y="1800283"/>
            <a:ext cx="8107680" cy="4524315"/>
          </a:xfrm>
          <a:prstGeom prst="rect">
            <a:avLst/>
          </a:prstGeom>
          <a:noFill/>
        </p:spPr>
        <p:txBody>
          <a:bodyPr wrap="square">
            <a:spAutoFit/>
          </a:bodyPr>
          <a:lstStyle/>
          <a:p>
            <a:pPr marL="457200" indent="-457200" eaLnBrk="1" hangingPunct="1">
              <a:buFont typeface="Arial" panose="020B0604020202020204" pitchFamily="34" charset="0"/>
              <a:buChar char="•"/>
            </a:pPr>
            <a:r>
              <a:rPr lang="en-US" altLang="en-US" sz="3200" dirty="0"/>
              <a:t>Topic</a:t>
            </a:r>
          </a:p>
          <a:p>
            <a:pPr marL="457200" indent="-457200" eaLnBrk="1" hangingPunct="1">
              <a:buFont typeface="Arial" panose="020B0604020202020204" pitchFamily="34" charset="0"/>
              <a:buChar char="•"/>
            </a:pPr>
            <a:r>
              <a:rPr lang="en-US" altLang="en-US" sz="3200" dirty="0"/>
              <a:t>Objective</a:t>
            </a:r>
          </a:p>
          <a:p>
            <a:pPr marL="457200" indent="-457200" eaLnBrk="1" hangingPunct="1">
              <a:buFont typeface="Arial" panose="020B0604020202020204" pitchFamily="34" charset="0"/>
              <a:buChar char="•"/>
            </a:pPr>
            <a:r>
              <a:rPr lang="en-US" altLang="en-US" sz="3200" dirty="0"/>
              <a:t>Students</a:t>
            </a:r>
          </a:p>
          <a:p>
            <a:pPr marL="457200" indent="-457200" eaLnBrk="1" hangingPunct="1">
              <a:buFont typeface="Arial" panose="020B0604020202020204" pitchFamily="34" charset="0"/>
              <a:buChar char="•"/>
            </a:pPr>
            <a:r>
              <a:rPr lang="en-US" altLang="en-US" sz="3200" dirty="0"/>
              <a:t>Location</a:t>
            </a:r>
          </a:p>
          <a:p>
            <a:pPr marL="457200" indent="-457200" eaLnBrk="1" hangingPunct="1">
              <a:buFont typeface="Arial" panose="020B0604020202020204" pitchFamily="34" charset="0"/>
              <a:buChar char="•"/>
            </a:pPr>
            <a:r>
              <a:rPr lang="en-US" altLang="en-US" sz="3200" dirty="0"/>
              <a:t>Time</a:t>
            </a:r>
          </a:p>
          <a:p>
            <a:pPr marL="457200" indent="-457200" eaLnBrk="1" hangingPunct="1">
              <a:buFont typeface="Arial" panose="020B0604020202020204" pitchFamily="34" charset="0"/>
              <a:buChar char="•"/>
            </a:pPr>
            <a:r>
              <a:rPr lang="en-US" altLang="en-US" sz="3200" dirty="0"/>
              <a:t>Seating Plan</a:t>
            </a:r>
          </a:p>
          <a:p>
            <a:pPr marL="457200" indent="-457200" eaLnBrk="1" hangingPunct="1">
              <a:buFont typeface="Arial" panose="020B0604020202020204" pitchFamily="34" charset="0"/>
              <a:buChar char="•"/>
            </a:pPr>
            <a:r>
              <a:rPr lang="en-US" altLang="en-US" sz="3200" dirty="0"/>
              <a:t>Appearance</a:t>
            </a:r>
          </a:p>
          <a:p>
            <a:pPr marL="457200" indent="-457200" eaLnBrk="1" hangingPunct="1">
              <a:buFont typeface="Arial" panose="020B0604020202020204" pitchFamily="34" charset="0"/>
              <a:buChar char="•"/>
            </a:pPr>
            <a:r>
              <a:rPr lang="en-US" altLang="en-US" sz="3200" dirty="0"/>
              <a:t>Materials</a:t>
            </a:r>
          </a:p>
          <a:p>
            <a:pPr marL="457200" indent="-457200" eaLnBrk="1" hangingPunct="1">
              <a:buFont typeface="Arial" panose="020B0604020202020204" pitchFamily="34" charset="0"/>
              <a:buChar char="•"/>
            </a:pPr>
            <a:r>
              <a:rPr lang="en-US" altLang="en-US" sz="3200" dirty="0"/>
              <a:t>Partner*</a:t>
            </a:r>
          </a:p>
        </p:txBody>
      </p:sp>
      <p:grpSp>
        <p:nvGrpSpPr>
          <p:cNvPr id="17" name="Group 16">
            <a:extLst>
              <a:ext uri="{FF2B5EF4-FFF2-40B4-BE49-F238E27FC236}">
                <a16:creationId xmlns:a16="http://schemas.microsoft.com/office/drawing/2014/main" id="{CB17AA39-9710-4C9F-9649-5B1D57FB0A26}"/>
              </a:ext>
            </a:extLst>
          </p:cNvPr>
          <p:cNvGrpSpPr/>
          <p:nvPr/>
        </p:nvGrpSpPr>
        <p:grpSpPr>
          <a:xfrm>
            <a:off x="1093304" y="6324598"/>
            <a:ext cx="5002696" cy="290515"/>
            <a:chOff x="1093304" y="3138485"/>
            <a:chExt cx="5002696" cy="290515"/>
          </a:xfrm>
        </p:grpSpPr>
        <p:sp>
          <p:nvSpPr>
            <p:cNvPr id="18" name="Rectangle: Rounded Corners 17">
              <a:extLst>
                <a:ext uri="{FF2B5EF4-FFF2-40B4-BE49-F238E27FC236}">
                  <a16:creationId xmlns:a16="http://schemas.microsoft.com/office/drawing/2014/main" id="{59F09502-ACDA-4E43-A3B4-726768B0EE3C}"/>
                </a:ext>
              </a:extLst>
            </p:cNvPr>
            <p:cNvSpPr/>
            <p:nvPr/>
          </p:nvSpPr>
          <p:spPr>
            <a:xfrm>
              <a:off x="1093304" y="3138486"/>
              <a:ext cx="5002696" cy="290513"/>
            </a:xfrm>
            <a:prstGeom prst="roundRect">
              <a:avLst>
                <a:gd name="adj" fmla="val 50000"/>
              </a:avLst>
            </a:prstGeom>
            <a:solidFill>
              <a:srgbClr val="FF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73C0CE72-6E32-46B2-B5BD-6735D312A201}"/>
                </a:ext>
              </a:extLst>
            </p:cNvPr>
            <p:cNvSpPr/>
            <p:nvPr/>
          </p:nvSpPr>
          <p:spPr>
            <a:xfrm>
              <a:off x="1093304" y="3138485"/>
              <a:ext cx="2882347" cy="290515"/>
            </a:xfrm>
            <a:prstGeom prst="roundRect">
              <a:avLst>
                <a:gd name="adj" fmla="val 50000"/>
              </a:avLst>
            </a:prstGeom>
            <a:solidFill>
              <a:srgbClr val="51D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773D8D9A-3643-4A3E-AABE-0A3EC9473D7D}"/>
              </a:ext>
            </a:extLst>
          </p:cNvPr>
          <p:cNvSpPr txBox="1"/>
          <p:nvPr/>
        </p:nvSpPr>
        <p:spPr>
          <a:xfrm>
            <a:off x="362356" y="0"/>
            <a:ext cx="5733644" cy="1938992"/>
          </a:xfrm>
          <a:prstGeom prst="rect">
            <a:avLst/>
          </a:prstGeom>
          <a:noFill/>
        </p:spPr>
        <p:txBody>
          <a:bodyPr wrap="square" rtlCol="0">
            <a:spAutoFit/>
          </a:bodyPr>
          <a:lstStyle/>
          <a:p>
            <a:r>
              <a:rPr lang="en-US" sz="6000" dirty="0">
                <a:solidFill>
                  <a:srgbClr val="FFCD68"/>
                </a:solidFill>
                <a:latin typeface="Berlin Sans FB Demi" panose="020E0802020502020306" pitchFamily="34" charset="0"/>
                <a:cs typeface="Aharoni" panose="02010803020104030203" pitchFamily="2" charset="-79"/>
              </a:rPr>
              <a:t>Keep in Mind as You Plan...</a:t>
            </a:r>
          </a:p>
        </p:txBody>
      </p:sp>
    </p:spTree>
    <p:extLst>
      <p:ext uri="{BB962C8B-B14F-4D97-AF65-F5344CB8AC3E}">
        <p14:creationId xmlns:p14="http://schemas.microsoft.com/office/powerpoint/2010/main" val="170864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7000"/>
                                  </p:iterate>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iterate type="lt">
                                    <p:tmPct val="10000"/>
                                  </p:iterate>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teacher teaching a class&#10;&#10;Description automatically generated with low confidence">
            <a:extLst>
              <a:ext uri="{FF2B5EF4-FFF2-40B4-BE49-F238E27FC236}">
                <a16:creationId xmlns:a16="http://schemas.microsoft.com/office/drawing/2014/main" id="{5EA600D6-B6A0-491D-8BAA-1AE872C9C8D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15614"/>
          <a:stretch/>
        </p:blipFill>
        <p:spPr>
          <a:xfrm>
            <a:off x="1" y="990600"/>
            <a:ext cx="12191999" cy="6858000"/>
          </a:xfrm>
          <a:prstGeom prst="rect">
            <a:avLst/>
          </a:prstGeom>
        </p:spPr>
      </p:pic>
      <p:sp>
        <p:nvSpPr>
          <p:cNvPr id="5" name="Arrow: Pentagon 4">
            <a:extLst>
              <a:ext uri="{FF2B5EF4-FFF2-40B4-BE49-F238E27FC236}">
                <a16:creationId xmlns:a16="http://schemas.microsoft.com/office/drawing/2014/main" id="{7DBE63C0-011A-47E8-A4CD-F8537861ED2D}"/>
              </a:ext>
            </a:extLst>
          </p:cNvPr>
          <p:cNvSpPr/>
          <p:nvPr/>
        </p:nvSpPr>
        <p:spPr>
          <a:xfrm>
            <a:off x="1" y="990600"/>
            <a:ext cx="4587240" cy="5867400"/>
          </a:xfrm>
          <a:prstGeom prst="homePlate">
            <a:avLst>
              <a:gd name="adj" fmla="val 23600"/>
            </a:avLst>
          </a:prstGeom>
          <a:solidFill>
            <a:srgbClr val="51DA9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dirty="0">
                <a:solidFill>
                  <a:schemeClr val="tx1">
                    <a:lumMod val="85000"/>
                    <a:lumOff val="15000"/>
                  </a:schemeClr>
                </a:solidFill>
              </a:rPr>
              <a:t>Introduction                 (Attention Getter)</a:t>
            </a:r>
          </a:p>
          <a:p>
            <a:pPr algn="ctr"/>
            <a:endParaRPr lang="en-US" dirty="0"/>
          </a:p>
        </p:txBody>
      </p:sp>
      <p:sp>
        <p:nvSpPr>
          <p:cNvPr id="10" name="Arrow: Chevron 9">
            <a:extLst>
              <a:ext uri="{FF2B5EF4-FFF2-40B4-BE49-F238E27FC236}">
                <a16:creationId xmlns:a16="http://schemas.microsoft.com/office/drawing/2014/main" id="{8BF0F211-DB1F-4B4D-AD77-002DEE8F0E25}"/>
              </a:ext>
            </a:extLst>
          </p:cNvPr>
          <p:cNvSpPr/>
          <p:nvPr/>
        </p:nvSpPr>
        <p:spPr>
          <a:xfrm>
            <a:off x="3485197" y="990600"/>
            <a:ext cx="4973003" cy="5867400"/>
          </a:xfrm>
          <a:prstGeom prst="chevron">
            <a:avLst>
              <a:gd name="adj" fmla="val 21691"/>
            </a:avLst>
          </a:prstGeom>
          <a:solidFill>
            <a:srgbClr val="8FE88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4000" dirty="0">
                <a:solidFill>
                  <a:schemeClr val="tx1">
                    <a:lumMod val="85000"/>
                    <a:lumOff val="15000"/>
                  </a:schemeClr>
                </a:solidFill>
              </a:rPr>
              <a:t>   Through </a:t>
            </a:r>
          </a:p>
          <a:p>
            <a:r>
              <a:rPr lang="en-US" altLang="en-US" sz="4000" dirty="0">
                <a:solidFill>
                  <a:schemeClr val="tx1">
                    <a:lumMod val="85000"/>
                    <a:lumOff val="15000"/>
                  </a:schemeClr>
                </a:solidFill>
              </a:rPr>
              <a:t>   (Lesson)</a:t>
            </a:r>
          </a:p>
          <a:p>
            <a:pPr algn="ctr"/>
            <a:endParaRPr lang="en-US" dirty="0">
              <a:solidFill>
                <a:schemeClr val="tx1"/>
              </a:solidFill>
            </a:endParaRPr>
          </a:p>
        </p:txBody>
      </p:sp>
      <p:sp>
        <p:nvSpPr>
          <p:cNvPr id="11" name="Arrow: Chevron 10">
            <a:extLst>
              <a:ext uri="{FF2B5EF4-FFF2-40B4-BE49-F238E27FC236}">
                <a16:creationId xmlns:a16="http://schemas.microsoft.com/office/drawing/2014/main" id="{0295B183-EC86-408A-A8A7-EFA5EEBA5B35}"/>
              </a:ext>
            </a:extLst>
          </p:cNvPr>
          <p:cNvSpPr/>
          <p:nvPr/>
        </p:nvSpPr>
        <p:spPr>
          <a:xfrm>
            <a:off x="7348537" y="990600"/>
            <a:ext cx="7532370" cy="5867400"/>
          </a:xfrm>
          <a:prstGeom prst="chevron">
            <a:avLst>
              <a:gd name="adj" fmla="val 18569"/>
            </a:avLst>
          </a:prstGeom>
          <a:solidFill>
            <a:srgbClr val="F0FFC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4000" dirty="0">
                <a:solidFill>
                  <a:schemeClr val="tx1">
                    <a:lumMod val="85000"/>
                    <a:lumOff val="15000"/>
                  </a:schemeClr>
                </a:solidFill>
              </a:rPr>
              <a:t>Beyond </a:t>
            </a:r>
          </a:p>
          <a:p>
            <a:r>
              <a:rPr lang="en-US" altLang="en-US" sz="4000" dirty="0">
                <a:solidFill>
                  <a:schemeClr val="tx1">
                    <a:lumMod val="85000"/>
                    <a:lumOff val="15000"/>
                  </a:schemeClr>
                </a:solidFill>
              </a:rPr>
              <a:t>(We do/ </a:t>
            </a:r>
          </a:p>
          <a:p>
            <a:r>
              <a:rPr lang="en-US" altLang="en-US" sz="4000" dirty="0">
                <a:solidFill>
                  <a:schemeClr val="tx1">
                    <a:lumMod val="85000"/>
                    <a:lumOff val="15000"/>
                  </a:schemeClr>
                </a:solidFill>
              </a:rPr>
              <a:t>You do; </a:t>
            </a:r>
          </a:p>
          <a:p>
            <a:r>
              <a:rPr lang="en-US" altLang="en-US" sz="4000" dirty="0">
                <a:solidFill>
                  <a:schemeClr val="tx1">
                    <a:lumMod val="85000"/>
                    <a:lumOff val="15000"/>
                  </a:schemeClr>
                </a:solidFill>
              </a:rPr>
              <a:t>Group </a:t>
            </a:r>
          </a:p>
          <a:p>
            <a:r>
              <a:rPr lang="en-US" altLang="en-US" sz="4000" dirty="0">
                <a:solidFill>
                  <a:schemeClr val="tx1">
                    <a:lumMod val="85000"/>
                    <a:lumOff val="15000"/>
                  </a:schemeClr>
                </a:solidFill>
              </a:rPr>
              <a:t>activity/ </a:t>
            </a:r>
          </a:p>
          <a:p>
            <a:r>
              <a:rPr lang="en-US" altLang="en-US" sz="4000" dirty="0">
                <a:solidFill>
                  <a:schemeClr val="tx1">
                    <a:lumMod val="85000"/>
                    <a:lumOff val="15000"/>
                  </a:schemeClr>
                </a:solidFill>
              </a:rPr>
              <a:t>Independent </a:t>
            </a:r>
          </a:p>
          <a:p>
            <a:r>
              <a:rPr lang="en-US" altLang="en-US" sz="4000" dirty="0">
                <a:solidFill>
                  <a:schemeClr val="tx1">
                    <a:lumMod val="85000"/>
                    <a:lumOff val="15000"/>
                  </a:schemeClr>
                </a:solidFill>
              </a:rPr>
              <a:t>activity)</a:t>
            </a:r>
          </a:p>
        </p:txBody>
      </p:sp>
      <p:sp>
        <p:nvSpPr>
          <p:cNvPr id="14" name="TextBox 13">
            <a:extLst>
              <a:ext uri="{FF2B5EF4-FFF2-40B4-BE49-F238E27FC236}">
                <a16:creationId xmlns:a16="http://schemas.microsoft.com/office/drawing/2014/main" id="{4ACBCC6A-CF84-4102-AC5F-CBFF13CD79CF}"/>
              </a:ext>
            </a:extLst>
          </p:cNvPr>
          <p:cNvSpPr txBox="1"/>
          <p:nvPr/>
        </p:nvSpPr>
        <p:spPr>
          <a:xfrm>
            <a:off x="0" y="21104"/>
            <a:ext cx="12815207" cy="1938992"/>
          </a:xfrm>
          <a:prstGeom prst="rect">
            <a:avLst/>
          </a:prstGeom>
          <a:noFill/>
        </p:spPr>
        <p:txBody>
          <a:bodyPr wrap="square" rtlCol="0">
            <a:spAutoFit/>
          </a:bodyPr>
          <a:lstStyle/>
          <a:p>
            <a:r>
              <a:rPr lang="en-US" sz="6000" dirty="0">
                <a:solidFill>
                  <a:srgbClr val="FFCD68"/>
                </a:solidFill>
                <a:latin typeface="Berlin Sans FB Demi" panose="020E0802020502020306" pitchFamily="34" charset="0"/>
                <a:cs typeface="Aharoni" panose="02010803020104030203" pitchFamily="2" charset="-79"/>
              </a:rPr>
              <a:t>When Planning Your Lesson: 3 steps</a:t>
            </a:r>
          </a:p>
          <a:p>
            <a:r>
              <a:rPr lang="en-US" sz="6000" dirty="0">
                <a:solidFill>
                  <a:srgbClr val="FFCD68"/>
                </a:solidFill>
                <a:latin typeface="Berlin Sans FB Demi" panose="020E0802020502020306" pitchFamily="34" charset="0"/>
                <a:cs typeface="Aharoni" panose="02010803020104030203" pitchFamily="2" charset="-79"/>
              </a:rPr>
              <a:t> </a:t>
            </a:r>
          </a:p>
        </p:txBody>
      </p:sp>
    </p:spTree>
    <p:extLst>
      <p:ext uri="{BB962C8B-B14F-4D97-AF65-F5344CB8AC3E}">
        <p14:creationId xmlns:p14="http://schemas.microsoft.com/office/powerpoint/2010/main" val="204165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7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TotalTime>
  <Words>774</Words>
  <Application>Microsoft Office PowerPoint</Application>
  <PresentationFormat>Widescreen</PresentationFormat>
  <Paragraphs>155</Paragraphs>
  <Slides>22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Berlin Sans FB Demi</vt:lpstr>
      <vt:lpstr>Calibri</vt:lpstr>
      <vt:lpstr>Calibri Light</vt:lpstr>
      <vt:lpstr>Lato</vt:lpstr>
      <vt:lpstr>Lato Black</vt:lpstr>
      <vt:lpstr>Lato Light</vt:lpstr>
      <vt:lpstr>Roboto Black</vt:lpstr>
      <vt:lpstr>Times New Roman</vt:lpstr>
      <vt:lpstr>Verdana</vt:lpstr>
      <vt:lpstr>Office Theme</vt:lpstr>
      <vt:lpstr>PHƯƠNG PHÁP SOẠN &amp; DẠY KHÓA CHO ĐOÀN SINH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Quang Nguyen</dc:creator>
  <cp:lastModifiedBy>ThanhTrang</cp:lastModifiedBy>
  <cp:revision>39</cp:revision>
  <dcterms:created xsi:type="dcterms:W3CDTF">2021-07-26T01:32:48Z</dcterms:created>
  <dcterms:modified xsi:type="dcterms:W3CDTF">2021-10-20T02:36:02Z</dcterms:modified>
</cp:coreProperties>
</file>