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6858000" cx="9144000"/>
  <p:notesSz cx="6858000" cy="9144000"/>
  <p:embeddedFontLst>
    <p:embeddedFont>
      <p:font typeface="Arial Black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7CAF860-4ED4-490D-8177-6738847DD327}">
  <a:tblStyle styleId="{77CAF860-4ED4-490D-8177-6738847DD327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fill>
          <a:solidFill>
            <a:srgbClr val="EFCECA"/>
          </a:solidFill>
        </a:fill>
      </a:tcStyle>
    </a:band1H>
    <a:band2H>
      <a:tcTxStyle/>
    </a:band2H>
    <a:band1V>
      <a:tcTxStyle/>
      <a:tcStyle>
        <a:fill>
          <a:solidFill>
            <a:srgbClr val="EFCECA"/>
          </a:solidFill>
        </a:fill>
      </a:tcStyle>
    </a:band1V>
    <a:band2V>
      <a:tcTxStyle/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9B968E"/>
              </a:gs>
              <a:gs pos="50000">
                <a:srgbClr val="D5CFC2"/>
              </a:gs>
              <a:gs pos="100000">
                <a:srgbClr val="F0E8D7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>
            <p:ph type="ctrTitle"/>
          </p:nvPr>
        </p:nvSpPr>
        <p:spPr>
          <a:xfrm>
            <a:off x="457200" y="1505932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4709477" y="2194566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769937" y="419105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195266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74320" lvl="5" marL="27432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indent="-274320" lvl="6" marL="32004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indent="-274320" lvl="7" marL="36576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indent="-274320" lvl="8" marL="41148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5"/>
          <p:cNvGrpSpPr/>
          <p:nvPr/>
        </p:nvGrpSpPr>
        <p:grpSpPr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19" name="Google Shape;119;p15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fmla="val 16667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0" y="872"/>
              <a:ext cx="5664" cy="1152"/>
            </a:xfrm>
            <a:custGeom>
              <a:rect b="b" l="l" r="r" t="t"/>
              <a:pathLst>
                <a:path extrusionOk="0" h="1000" w="4917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Google Shape;122;p15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3" name="Google Shape;123;p15"/>
          <p:cNvSpPr txBox="1"/>
          <p:nvPr>
            <p:ph type="ctrTitle"/>
          </p:nvPr>
        </p:nvSpPr>
        <p:spPr>
          <a:xfrm>
            <a:off x="228600" y="1427169"/>
            <a:ext cx="80772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" type="subTitle"/>
          </p:nvPr>
        </p:nvSpPr>
        <p:spPr>
          <a:xfrm>
            <a:off x="1066800" y="3441700"/>
            <a:ext cx="6629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0" type="dt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1" type="ftr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12" type="sldNum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SzPts val="630"/>
              <a:buNone/>
              <a:defRPr sz="1050"/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SzPts val="420"/>
              <a:buNone/>
              <a:defRPr sz="1050"/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SzPts val="420"/>
              <a:buNone/>
              <a:defRPr sz="1050"/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SzPts val="420"/>
              <a:buNone/>
              <a:defRPr sz="1050"/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SzPts val="420"/>
              <a:buNone/>
              <a:defRPr sz="1050"/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SzPts val="420"/>
              <a:buNone/>
              <a:defRPr sz="1050"/>
            </a:lvl9pPr>
          </a:lstStyle>
          <a:p/>
        </p:txBody>
      </p:sp>
      <p:sp>
        <p:nvSpPr>
          <p:cNvPr id="131" name="Google Shape;131;p1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195266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20"/>
              </a:spcBef>
              <a:spcAft>
                <a:spcPts val="0"/>
              </a:spcAft>
              <a:buSzPts val="1680"/>
              <a:buChar char="●"/>
              <a:defRPr sz="21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2pPr>
            <a:lvl3pPr indent="-290512" lvl="2" marL="1371600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3pPr>
            <a:lvl4pPr indent="-280035" lvl="3" marL="1828800" algn="l">
              <a:spcBef>
                <a:spcPts val="270"/>
              </a:spcBef>
              <a:spcAft>
                <a:spcPts val="0"/>
              </a:spcAft>
              <a:buSzPts val="810"/>
              <a:buChar char="●"/>
              <a:defRPr sz="1350"/>
            </a:lvl4pPr>
            <a:lvl5pPr indent="-262889" lvl="4" marL="22860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5pPr>
            <a:lvl6pPr indent="-262889" lvl="5" marL="27432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6pPr>
            <a:lvl7pPr indent="-262889" lvl="6" marL="32004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7pPr>
            <a:lvl8pPr indent="-262890" lvl="7" marL="36576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8pPr>
            <a:lvl9pPr indent="-262890" lvl="8" marL="41148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9pPr>
          </a:lstStyle>
          <a:p/>
        </p:txBody>
      </p:sp>
      <p:sp>
        <p:nvSpPr>
          <p:cNvPr id="137" name="Google Shape;137;p17"/>
          <p:cNvSpPr txBox="1"/>
          <p:nvPr>
            <p:ph idx="2" type="body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20"/>
              </a:spcBef>
              <a:spcAft>
                <a:spcPts val="0"/>
              </a:spcAft>
              <a:buSzPts val="1680"/>
              <a:buChar char="●"/>
              <a:defRPr sz="21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2pPr>
            <a:lvl3pPr indent="-290512" lvl="2" marL="1371600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3pPr>
            <a:lvl4pPr indent="-280035" lvl="3" marL="1828800" algn="l">
              <a:spcBef>
                <a:spcPts val="270"/>
              </a:spcBef>
              <a:spcAft>
                <a:spcPts val="0"/>
              </a:spcAft>
              <a:buSzPts val="810"/>
              <a:buChar char="●"/>
              <a:defRPr sz="1350"/>
            </a:lvl4pPr>
            <a:lvl5pPr indent="-262889" lvl="4" marL="22860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5pPr>
            <a:lvl6pPr indent="-262889" lvl="5" marL="27432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6pPr>
            <a:lvl7pPr indent="-262889" lvl="6" marL="32004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7pPr>
            <a:lvl8pPr indent="-262890" lvl="7" marL="36576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8pPr>
            <a:lvl9pPr indent="-262890" lvl="8" marL="4114800" algn="l">
              <a:spcBef>
                <a:spcPts val="270"/>
              </a:spcBef>
              <a:spcAft>
                <a:spcPts val="0"/>
              </a:spcAft>
              <a:buSzPts val="540"/>
              <a:buChar char="●"/>
              <a:defRPr sz="1350"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05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SzPts val="877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SzPts val="72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9pPr>
          </a:lstStyle>
          <a:p/>
        </p:txBody>
      </p:sp>
      <p:sp>
        <p:nvSpPr>
          <p:cNvPr id="144" name="Google Shape;144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1pPr>
            <a:lvl2pPr indent="-295275" lvl="1" marL="914400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2pPr>
            <a:lvl3pPr indent="-284321" lvl="2" marL="1371600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3pPr>
            <a:lvl4pPr indent="-274319" lvl="3" marL="1828800" algn="l">
              <a:spcBef>
                <a:spcPts val="240"/>
              </a:spcBef>
              <a:spcAft>
                <a:spcPts val="0"/>
              </a:spcAft>
              <a:buSzPts val="720"/>
              <a:buChar char="●"/>
              <a:defRPr sz="1200"/>
            </a:lvl4pPr>
            <a:lvl5pPr indent="-259079" lvl="4" marL="22860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5pPr>
            <a:lvl6pPr indent="-259079" lvl="5" marL="27432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6pPr>
            <a:lvl7pPr indent="-259079" lvl="6" marL="32004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7pPr>
            <a:lvl8pPr indent="-259079" lvl="7" marL="36576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8pPr>
            <a:lvl9pPr indent="-259079" lvl="8" marL="41148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9pPr>
          </a:lstStyle>
          <a:p/>
        </p:txBody>
      </p:sp>
      <p:sp>
        <p:nvSpPr>
          <p:cNvPr id="145" name="Google Shape;145;p18"/>
          <p:cNvSpPr txBox="1"/>
          <p:nvPr>
            <p:ph idx="3" type="body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05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SzPts val="877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SzPts val="72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SzPts val="480"/>
              <a:buNone/>
              <a:defRPr b="1" sz="1200"/>
            </a:lvl9pPr>
          </a:lstStyle>
          <a:p/>
        </p:txBody>
      </p:sp>
      <p:sp>
        <p:nvSpPr>
          <p:cNvPr id="146" name="Google Shape;146;p18"/>
          <p:cNvSpPr txBox="1"/>
          <p:nvPr>
            <p:ph idx="4" type="body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1pPr>
            <a:lvl2pPr indent="-295275" lvl="1" marL="914400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2pPr>
            <a:lvl3pPr indent="-284321" lvl="2" marL="1371600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3pPr>
            <a:lvl4pPr indent="-274319" lvl="3" marL="1828800" algn="l">
              <a:spcBef>
                <a:spcPts val="240"/>
              </a:spcBef>
              <a:spcAft>
                <a:spcPts val="0"/>
              </a:spcAft>
              <a:buSzPts val="720"/>
              <a:buChar char="●"/>
              <a:defRPr sz="1200"/>
            </a:lvl4pPr>
            <a:lvl5pPr indent="-259079" lvl="4" marL="22860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5pPr>
            <a:lvl6pPr indent="-259079" lvl="5" marL="27432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6pPr>
            <a:lvl7pPr indent="-259079" lvl="6" marL="32004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7pPr>
            <a:lvl8pPr indent="-259079" lvl="7" marL="36576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8pPr>
            <a:lvl9pPr indent="-259079" lvl="8" marL="4114800" algn="l">
              <a:spcBef>
                <a:spcPts val="240"/>
              </a:spcBef>
              <a:spcAft>
                <a:spcPts val="0"/>
              </a:spcAft>
              <a:buSzPts val="480"/>
              <a:buChar char="●"/>
              <a:defRPr sz="1200"/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195266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21944" lvl="1" marL="914400" algn="l">
              <a:spcBef>
                <a:spcPts val="420"/>
              </a:spcBef>
              <a:spcAft>
                <a:spcPts val="0"/>
              </a:spcAft>
              <a:buSzPts val="1470"/>
              <a:buChar char="●"/>
              <a:defRPr sz="21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indent="-285750" lvl="3" marL="182880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500"/>
            </a:lvl4pPr>
            <a:lvl5pPr indent="-266700" lvl="4" marL="2286000" algn="l">
              <a:spcBef>
                <a:spcPts val="300"/>
              </a:spcBef>
              <a:spcAft>
                <a:spcPts val="0"/>
              </a:spcAft>
              <a:buSzPts val="600"/>
              <a:buChar char="●"/>
              <a:defRPr sz="1500"/>
            </a:lvl5pPr>
            <a:lvl6pPr indent="-266700" lvl="5" marL="2743200" algn="l">
              <a:spcBef>
                <a:spcPts val="300"/>
              </a:spcBef>
              <a:spcAft>
                <a:spcPts val="0"/>
              </a:spcAft>
              <a:buSzPts val="600"/>
              <a:buChar char="●"/>
              <a:defRPr sz="1500"/>
            </a:lvl6pPr>
            <a:lvl7pPr indent="-266700" lvl="6" marL="3200400" algn="l">
              <a:spcBef>
                <a:spcPts val="300"/>
              </a:spcBef>
              <a:spcAft>
                <a:spcPts val="0"/>
              </a:spcAft>
              <a:buSzPts val="600"/>
              <a:buChar char="●"/>
              <a:defRPr sz="1500"/>
            </a:lvl7pPr>
            <a:lvl8pPr indent="-266700" lvl="7" marL="3657600" algn="l">
              <a:spcBef>
                <a:spcPts val="300"/>
              </a:spcBef>
              <a:spcAft>
                <a:spcPts val="0"/>
              </a:spcAft>
              <a:buSzPts val="600"/>
              <a:buChar char="●"/>
              <a:defRPr sz="1500"/>
            </a:lvl8pPr>
            <a:lvl9pPr indent="-266700" lvl="8" marL="4114800" algn="l">
              <a:spcBef>
                <a:spcPts val="300"/>
              </a:spcBef>
              <a:spcAft>
                <a:spcPts val="0"/>
              </a:spcAft>
              <a:buSzPts val="600"/>
              <a:buChar char="●"/>
              <a:defRPr sz="1500"/>
            </a:lvl9pPr>
          </a:lstStyle>
          <a:p/>
        </p:txBody>
      </p:sp>
      <p:sp>
        <p:nvSpPr>
          <p:cNvPr id="162" name="Google Shape;162;p21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SzPts val="488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SzPts val="40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9pPr>
          </a:lstStyle>
          <a:p/>
        </p:txBody>
      </p:sp>
      <p:sp>
        <p:nvSpPr>
          <p:cNvPr id="163" name="Google Shape;163;p2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9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SzPts val="488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SzPts val="40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SzPts val="270"/>
              <a:buNone/>
              <a:defRPr sz="675"/>
            </a:lvl9pPr>
          </a:lstStyle>
          <a:p/>
        </p:txBody>
      </p:sp>
      <p:sp>
        <p:nvSpPr>
          <p:cNvPr id="170" name="Google Shape;170;p2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195266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 rot="5400000">
            <a:off x="2362200" y="-152400"/>
            <a:ext cx="4419600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74320" lvl="5" marL="27432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indent="-274320" lvl="6" marL="32004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indent="-274320" lvl="7" marL="36576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indent="-274320" lvl="8" marL="41148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 rot="5400000">
            <a:off x="4596610" y="2082007"/>
            <a:ext cx="5791200" cy="208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 rot="5400000">
            <a:off x="350840" y="73025"/>
            <a:ext cx="5791200" cy="610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74320" lvl="5" marL="27432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indent="-274320" lvl="6" marL="32004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indent="-274320" lvl="7" marL="36576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indent="-274320" lvl="8" marL="41148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9B968E"/>
              </a:gs>
              <a:gs pos="50000">
                <a:srgbClr val="D5CFC2"/>
              </a:gs>
              <a:gs pos="100000">
                <a:srgbClr val="F0E8D7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722313" y="9525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400"/>
              <a:buFont typeface="Times New Roman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/>
          <p:nvPr/>
        </p:nvSpPr>
        <p:spPr>
          <a:xfrm flipH="1" rot="10800000">
            <a:off x="69413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5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9B968E"/>
              </a:gs>
              <a:gs pos="50000">
                <a:srgbClr val="D5CFC2"/>
              </a:gs>
              <a:gs pos="100000">
                <a:srgbClr val="F0E8D7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360"/>
              <a:buFont typeface="Times New Roman"/>
              <a:buNone/>
              <a:defRPr sz="1600"/>
            </a:lvl1pPr>
            <a:lvl2pPr indent="-293369" lvl="1" marL="914400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Times New Roman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0"/>
          <p:cNvSpPr/>
          <p:nvPr/>
        </p:nvSpPr>
        <p:spPr>
          <a:xfrm flipH="1" rot="10800000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0"/>
          <p:cNvSpPr/>
          <p:nvPr>
            <p:ph idx="2" type="pic"/>
          </p:nvPr>
        </p:nvSpPr>
        <p:spPr>
          <a:xfrm>
            <a:off x="68309" y="66677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imes New Roman"/>
              <a:buChar char="o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B968E"/>
            </a:gs>
            <a:gs pos="50000">
              <a:srgbClr val="D5CFC2"/>
            </a:gs>
            <a:gs pos="100000">
              <a:srgbClr val="F0E8D7"/>
            </a:gs>
          </a:gsLst>
          <a:lin ang="162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gradFill>
            <a:gsLst>
              <a:gs pos="0">
                <a:srgbClr val="9B968E"/>
              </a:gs>
              <a:gs pos="50000">
                <a:srgbClr val="D5CFC2"/>
              </a:gs>
              <a:gs pos="100000">
                <a:srgbClr val="F0E8D7"/>
              </a:gs>
            </a:gsLst>
            <a:lin ang="16200000" scaled="0"/>
          </a:gra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8140" lvl="1" marL="914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6550" lvl="2" marL="1371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imes New Roman"/>
              <a:buChar char="o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" name="Google Shape;103;p13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fmla="val 13727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0" y="96"/>
              <a:ext cx="5376" cy="768"/>
            </a:xfrm>
            <a:custGeom>
              <a:rect b="b" l="l" r="r" t="t"/>
              <a:pathLst>
                <a:path extrusionOk="0" h="1000" w="7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" name="Google Shape;105;p13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195266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1944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2894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9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67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667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667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667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>
            <p:ph type="ctrTitle"/>
          </p:nvPr>
        </p:nvSpPr>
        <p:spPr>
          <a:xfrm>
            <a:off x="76200" y="1375758"/>
            <a:ext cx="8991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 cap="none">
                <a:latin typeface="Arial"/>
                <a:ea typeface="Arial"/>
                <a:cs typeface="Arial"/>
                <a:sym typeface="Arial"/>
              </a:rPr>
              <a:t>HỆ THỐNG TỔ CHỨC PHONG TRÀO TNTT / VN / HK</a:t>
            </a:r>
            <a:br>
              <a:rPr lang="en-US" sz="2800" cap="none">
                <a:latin typeface="Arial"/>
                <a:ea typeface="Arial"/>
                <a:cs typeface="Arial"/>
                <a:sym typeface="Arial"/>
              </a:rPr>
            </a:br>
            <a:r>
              <a:rPr i="1" lang="en-US" sz="2800" cap="none">
                <a:latin typeface="Arial"/>
                <a:ea typeface="Arial"/>
                <a:cs typeface="Arial"/>
                <a:sym typeface="Arial"/>
              </a:rPr>
              <a:t>ORGANIZATION STRUCTURE OF THE VEYM-USA</a:t>
            </a:r>
            <a:endParaRPr i="1" sz="2800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/>
          <p:nvPr>
            <p:ph type="title"/>
          </p:nvPr>
        </p:nvSpPr>
        <p:spPr>
          <a:xfrm>
            <a:off x="76201" y="75401"/>
            <a:ext cx="8991599" cy="10859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 sz="2400" cap="none"/>
              <a:t>HỘI ĐỒNG LÃNH ĐẠO - NATIONAL LEADERSHIP COUNCIL</a:t>
            </a:r>
            <a:br>
              <a:rPr b="1" lang="en-US" sz="2400" cap="none"/>
            </a:br>
            <a:r>
              <a:rPr b="1" lang="en-US" sz="2400" cap="none"/>
              <a:t>NỘI QUY 2009</a:t>
            </a:r>
            <a:endParaRPr/>
          </a:p>
        </p:txBody>
      </p:sp>
      <p:sp>
        <p:nvSpPr>
          <p:cNvPr id="467" name="Google Shape;467;p34"/>
          <p:cNvSpPr/>
          <p:nvPr/>
        </p:nvSpPr>
        <p:spPr>
          <a:xfrm>
            <a:off x="3591560" y="1417638"/>
            <a:ext cx="1981200" cy="71901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34"/>
          <p:cNvSpPr/>
          <p:nvPr/>
        </p:nvSpPr>
        <p:spPr>
          <a:xfrm>
            <a:off x="1181101" y="3502947"/>
            <a:ext cx="2400301" cy="61264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Tổng Tuyên Úy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 Trị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34"/>
          <p:cNvSpPr/>
          <p:nvPr/>
        </p:nvSpPr>
        <p:spPr>
          <a:xfrm>
            <a:off x="5811042" y="3500561"/>
            <a:ext cx="2214536" cy="61264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Tổng Tuyên Úy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34"/>
          <p:cNvSpPr/>
          <p:nvPr/>
        </p:nvSpPr>
        <p:spPr>
          <a:xfrm>
            <a:off x="76201" y="5180807"/>
            <a:ext cx="1981200" cy="1066800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Cựu Chủ Tịch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Phó Chủ Tịch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 Trung Ương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2363793" y="5177027"/>
            <a:ext cx="2055808" cy="106680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Tịch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2 Phó Chủ Tịch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 Trung Ương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4671060" y="5158135"/>
            <a:ext cx="1882141" cy="106680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Tuyên Úy Nghiên Huấn Ngành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34"/>
          <p:cNvSpPr/>
          <p:nvPr/>
        </p:nvSpPr>
        <p:spPr>
          <a:xfrm>
            <a:off x="7086600" y="5177027"/>
            <a:ext cx="1981200" cy="106680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HLV Cao Cấp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Mời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74" name="Google Shape;474;p34"/>
          <p:cNvCxnSpPr>
            <a:stCxn id="467" idx="2"/>
          </p:cNvCxnSpPr>
          <p:nvPr/>
        </p:nvCxnSpPr>
        <p:spPr>
          <a:xfrm rot="5400000">
            <a:off x="3136310" y="1374198"/>
            <a:ext cx="683400" cy="2208300"/>
          </a:xfrm>
          <a:prstGeom prst="bentConnector2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75" name="Google Shape;475;p34"/>
          <p:cNvCxnSpPr/>
          <p:nvPr/>
        </p:nvCxnSpPr>
        <p:spPr>
          <a:xfrm rot="5400000">
            <a:off x="2022089" y="3161189"/>
            <a:ext cx="681900" cy="1500"/>
          </a:xfrm>
          <a:prstGeom prst="bentConnector3">
            <a:avLst>
              <a:gd fmla="val 50004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76" name="Google Shape;476;p34"/>
          <p:cNvCxnSpPr/>
          <p:nvPr/>
        </p:nvCxnSpPr>
        <p:spPr>
          <a:xfrm>
            <a:off x="4572001" y="2820197"/>
            <a:ext cx="2362200" cy="681900"/>
          </a:xfrm>
          <a:prstGeom prst="bentConnector3">
            <a:avLst>
              <a:gd fmla="val 100000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77" name="Google Shape;477;p34"/>
          <p:cNvCxnSpPr/>
          <p:nvPr/>
        </p:nvCxnSpPr>
        <p:spPr>
          <a:xfrm flipH="1">
            <a:off x="1065451" y="4648203"/>
            <a:ext cx="1315800" cy="459000"/>
          </a:xfrm>
          <a:prstGeom prst="bentConnector2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78" name="Google Shape;478;p34"/>
          <p:cNvCxnSpPr>
            <a:stCxn id="468" idx="2"/>
          </p:cNvCxnSpPr>
          <p:nvPr/>
        </p:nvCxnSpPr>
        <p:spPr>
          <a:xfrm flipH="1" rot="-5400000">
            <a:off x="2353801" y="4143045"/>
            <a:ext cx="1065300" cy="1010400"/>
          </a:xfrm>
          <a:prstGeom prst="bentConnector3">
            <a:avLst>
              <a:gd fmla="val 49996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79" name="Google Shape;479;p34"/>
          <p:cNvCxnSpPr>
            <a:endCxn id="472" idx="0"/>
          </p:cNvCxnSpPr>
          <p:nvPr/>
        </p:nvCxnSpPr>
        <p:spPr>
          <a:xfrm flipH="1">
            <a:off x="5612131" y="4571335"/>
            <a:ext cx="1370100" cy="586800"/>
          </a:xfrm>
          <a:prstGeom prst="bentConnector2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480" name="Google Shape;480;p34"/>
          <p:cNvSpPr/>
          <p:nvPr/>
        </p:nvSpPr>
        <p:spPr>
          <a:xfrm>
            <a:off x="7086600" y="2205230"/>
            <a:ext cx="1981200" cy="614967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Cựu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1" name="Google Shape;481;p34"/>
          <p:cNvCxnSpPr>
            <a:stCxn id="467" idx="3"/>
            <a:endCxn id="480" idx="0"/>
          </p:cNvCxnSpPr>
          <p:nvPr/>
        </p:nvCxnSpPr>
        <p:spPr>
          <a:xfrm>
            <a:off x="5572760" y="1777143"/>
            <a:ext cx="2504400" cy="428100"/>
          </a:xfrm>
          <a:prstGeom prst="bentConnector2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482" name="Google Shape;482;p34"/>
          <p:cNvSpPr/>
          <p:nvPr/>
        </p:nvSpPr>
        <p:spPr>
          <a:xfrm>
            <a:off x="76202" y="2205230"/>
            <a:ext cx="2115651" cy="615761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Cựu Phó TTU</a:t>
            </a:r>
            <a:endParaRPr/>
          </a:p>
        </p:txBody>
      </p:sp>
      <p:cxnSp>
        <p:nvCxnSpPr>
          <p:cNvPr id="483" name="Google Shape;483;p34"/>
          <p:cNvCxnSpPr>
            <a:stCxn id="467" idx="1"/>
          </p:cNvCxnSpPr>
          <p:nvPr/>
        </p:nvCxnSpPr>
        <p:spPr>
          <a:xfrm flipH="1">
            <a:off x="1076960" y="1777143"/>
            <a:ext cx="2514600" cy="428100"/>
          </a:xfrm>
          <a:prstGeom prst="bentConnector3">
            <a:avLst>
              <a:gd fmla="val 99887" name="adj1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84" name="Google Shape;484;p34"/>
          <p:cNvCxnSpPr/>
          <p:nvPr/>
        </p:nvCxnSpPr>
        <p:spPr>
          <a:xfrm flipH="1" rot="-5400000">
            <a:off x="6978230" y="4133445"/>
            <a:ext cx="1065300" cy="1029600"/>
          </a:xfrm>
          <a:prstGeom prst="bentConnector3">
            <a:avLst>
              <a:gd fmla="val 42902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"/>
          <p:cNvSpPr txBox="1"/>
          <p:nvPr>
            <p:ph type="title"/>
          </p:nvPr>
        </p:nvSpPr>
        <p:spPr>
          <a:xfrm>
            <a:off x="102180" y="76200"/>
            <a:ext cx="8912433" cy="12010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 sz="2400" cap="none"/>
              <a:t>HỘI ĐỒNG LÃNH ĐẠO – NATIONAL LEADERSHIP COUNCIL NỘI QUY 2019</a:t>
            </a:r>
            <a:endParaRPr/>
          </a:p>
        </p:txBody>
      </p:sp>
      <p:sp>
        <p:nvSpPr>
          <p:cNvPr id="490" name="Google Shape;490;p35"/>
          <p:cNvSpPr/>
          <p:nvPr/>
        </p:nvSpPr>
        <p:spPr>
          <a:xfrm>
            <a:off x="3456320" y="1507132"/>
            <a:ext cx="1981200" cy="37715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35"/>
          <p:cNvSpPr/>
          <p:nvPr/>
        </p:nvSpPr>
        <p:spPr>
          <a:xfrm>
            <a:off x="3332961" y="2141812"/>
            <a:ext cx="2400301" cy="37715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35"/>
          <p:cNvSpPr/>
          <p:nvPr/>
        </p:nvSpPr>
        <p:spPr>
          <a:xfrm>
            <a:off x="204513" y="2767527"/>
            <a:ext cx="1367830" cy="449693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Tuyên Úy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 &amp; TU Trợ Tá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3" name="Google Shape;493;p35"/>
          <p:cNvCxnSpPr/>
          <p:nvPr/>
        </p:nvCxnSpPr>
        <p:spPr>
          <a:xfrm rot="5400000">
            <a:off x="4105221" y="2184218"/>
            <a:ext cx="681900" cy="1500"/>
          </a:xfrm>
          <a:prstGeom prst="bentConnector3">
            <a:avLst>
              <a:gd fmla="val 50004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94" name="Google Shape;494;p35"/>
          <p:cNvCxnSpPr/>
          <p:nvPr/>
        </p:nvCxnSpPr>
        <p:spPr>
          <a:xfrm>
            <a:off x="4433456" y="2313235"/>
            <a:ext cx="2362200" cy="681900"/>
          </a:xfrm>
          <a:prstGeom prst="bentConnector3">
            <a:avLst>
              <a:gd fmla="val 100000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95" name="Google Shape;495;p35"/>
          <p:cNvCxnSpPr>
            <a:endCxn id="496" idx="0"/>
          </p:cNvCxnSpPr>
          <p:nvPr/>
        </p:nvCxnSpPr>
        <p:spPr>
          <a:xfrm flipH="1">
            <a:off x="2549388" y="2330533"/>
            <a:ext cx="783600" cy="445800"/>
          </a:xfrm>
          <a:prstGeom prst="bentConnector2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97" name="Google Shape;497;p35"/>
          <p:cNvCxnSpPr/>
          <p:nvPr/>
        </p:nvCxnSpPr>
        <p:spPr>
          <a:xfrm flipH="1" rot="-5400000">
            <a:off x="3935007" y="3005493"/>
            <a:ext cx="997500" cy="600"/>
          </a:xfrm>
          <a:prstGeom prst="bentConnector3">
            <a:avLst>
              <a:gd fmla="val 50007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98" name="Google Shape;498;p35"/>
          <p:cNvCxnSpPr/>
          <p:nvPr/>
        </p:nvCxnSpPr>
        <p:spPr>
          <a:xfrm flipH="1">
            <a:off x="931910" y="2330389"/>
            <a:ext cx="1608900" cy="449700"/>
          </a:xfrm>
          <a:prstGeom prst="bentConnector2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499" name="Google Shape;499;p35"/>
          <p:cNvCxnSpPr/>
          <p:nvPr/>
        </p:nvCxnSpPr>
        <p:spPr>
          <a:xfrm>
            <a:off x="5930023" y="2314777"/>
            <a:ext cx="2362200" cy="681900"/>
          </a:xfrm>
          <a:prstGeom prst="bentConnector3">
            <a:avLst>
              <a:gd fmla="val 100000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496" name="Google Shape;496;p35"/>
          <p:cNvSpPr/>
          <p:nvPr/>
        </p:nvSpPr>
        <p:spPr>
          <a:xfrm>
            <a:off x="1865473" y="2776333"/>
            <a:ext cx="1367830" cy="459061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Tuyên Úy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35"/>
          <p:cNvSpPr/>
          <p:nvPr/>
        </p:nvSpPr>
        <p:spPr>
          <a:xfrm>
            <a:off x="6027899" y="2758159"/>
            <a:ext cx="1367830" cy="459061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Cựu Tổng Tuyên Úy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35"/>
          <p:cNvSpPr/>
          <p:nvPr/>
        </p:nvSpPr>
        <p:spPr>
          <a:xfrm>
            <a:off x="7592439" y="2767527"/>
            <a:ext cx="1367830" cy="459061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Cựu  Phó Tổng Tuyên Úy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2" name="Google Shape;502;p35"/>
          <p:cNvCxnSpPr/>
          <p:nvPr/>
        </p:nvCxnSpPr>
        <p:spPr>
          <a:xfrm>
            <a:off x="533400" y="3516615"/>
            <a:ext cx="8077200" cy="18170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03" name="Google Shape;503;p35"/>
          <p:cNvCxnSpPr/>
          <p:nvPr/>
        </p:nvCxnSpPr>
        <p:spPr>
          <a:xfrm>
            <a:off x="533400" y="3516617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504" name="Google Shape;504;p35"/>
          <p:cNvSpPr/>
          <p:nvPr/>
        </p:nvSpPr>
        <p:spPr>
          <a:xfrm>
            <a:off x="102180" y="4002022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Tài Chánh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5" name="Google Shape;505;p35"/>
          <p:cNvCxnSpPr/>
          <p:nvPr/>
        </p:nvCxnSpPr>
        <p:spPr>
          <a:xfrm>
            <a:off x="2835990" y="3534786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06" name="Google Shape;506;p35"/>
          <p:cNvCxnSpPr/>
          <p:nvPr/>
        </p:nvCxnSpPr>
        <p:spPr>
          <a:xfrm>
            <a:off x="3969465" y="3534787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07" name="Google Shape;507;p35"/>
          <p:cNvCxnSpPr/>
          <p:nvPr/>
        </p:nvCxnSpPr>
        <p:spPr>
          <a:xfrm>
            <a:off x="5105400" y="3534787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08" name="Google Shape;508;p35"/>
          <p:cNvCxnSpPr/>
          <p:nvPr/>
        </p:nvCxnSpPr>
        <p:spPr>
          <a:xfrm>
            <a:off x="6288634" y="3526956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09" name="Google Shape;509;p35"/>
          <p:cNvCxnSpPr/>
          <p:nvPr/>
        </p:nvCxnSpPr>
        <p:spPr>
          <a:xfrm>
            <a:off x="7446055" y="3525702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10" name="Google Shape;510;p35"/>
          <p:cNvCxnSpPr/>
          <p:nvPr/>
        </p:nvCxnSpPr>
        <p:spPr>
          <a:xfrm>
            <a:off x="8589055" y="3516613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11" name="Google Shape;511;p35"/>
          <p:cNvCxnSpPr/>
          <p:nvPr/>
        </p:nvCxnSpPr>
        <p:spPr>
          <a:xfrm>
            <a:off x="1700859" y="3534787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512" name="Google Shape;512;p35"/>
          <p:cNvSpPr/>
          <p:nvPr/>
        </p:nvSpPr>
        <p:spPr>
          <a:xfrm>
            <a:off x="1259615" y="4002022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Trợ Tá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35"/>
          <p:cNvSpPr/>
          <p:nvPr/>
        </p:nvSpPr>
        <p:spPr>
          <a:xfrm>
            <a:off x="2394746" y="4000080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BTVTU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35"/>
          <p:cNvSpPr/>
          <p:nvPr/>
        </p:nvSpPr>
        <p:spPr>
          <a:xfrm>
            <a:off x="3537746" y="3997586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Đại Diện BNHTU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35"/>
          <p:cNvSpPr/>
          <p:nvPr/>
        </p:nvSpPr>
        <p:spPr>
          <a:xfrm>
            <a:off x="4700365" y="4000080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Trợ Úy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35"/>
          <p:cNvSpPr/>
          <p:nvPr/>
        </p:nvSpPr>
        <p:spPr>
          <a:xfrm>
            <a:off x="5856915" y="4000080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Cựu CT/PCT BCHTU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7004811" y="4000080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Liên Đoàn Trưởng</a:t>
            </a:r>
            <a:endParaRPr/>
          </a:p>
        </p:txBody>
      </p:sp>
      <p:sp>
        <p:nvSpPr>
          <p:cNvPr id="518" name="Google Shape;518;p35"/>
          <p:cNvSpPr/>
          <p:nvPr/>
        </p:nvSpPr>
        <p:spPr>
          <a:xfrm>
            <a:off x="8132125" y="3994377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HLV Cao Cấp (được mời)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6"/>
          <p:cNvSpPr txBox="1"/>
          <p:nvPr>
            <p:ph type="title"/>
          </p:nvPr>
        </p:nvSpPr>
        <p:spPr>
          <a:xfrm>
            <a:off x="8890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HỘI ĐỒNG LÃNH ĐẠO</a:t>
            </a:r>
            <a:br>
              <a:rPr b="1" lang="en-US" sz="3600" cap="none"/>
            </a:br>
            <a:r>
              <a:rPr b="1" lang="en-US" sz="3600" cap="none"/>
              <a:t>NATIONAL LEADERSHIP COUNCIL </a:t>
            </a:r>
            <a:endParaRPr/>
          </a:p>
        </p:txBody>
      </p:sp>
      <p:sp>
        <p:nvSpPr>
          <p:cNvPr id="524" name="Google Shape;524;p36"/>
          <p:cNvSpPr txBox="1"/>
          <p:nvPr>
            <p:ph idx="1" type="body"/>
          </p:nvPr>
        </p:nvSpPr>
        <p:spPr>
          <a:xfrm>
            <a:off x="76200" y="1600200"/>
            <a:ext cx="8991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16"/>
              <a:buChar char="⚫"/>
            </a:pPr>
            <a:r>
              <a:rPr b="1" lang="en-US" sz="2960"/>
              <a:t> Quyết định </a:t>
            </a:r>
            <a:r>
              <a:rPr lang="en-US" sz="2960"/>
              <a:t>đường lối hoạt động chung - </a:t>
            </a:r>
            <a:r>
              <a:rPr i="1" lang="en-US" sz="2960"/>
              <a:t>Set the direction, general agenda and plans nationwide.</a:t>
            </a:r>
            <a:endParaRPr/>
          </a:p>
          <a:p>
            <a:pPr indent="-114554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516"/>
              <a:buNone/>
            </a:pPr>
            <a:r>
              <a:t/>
            </a:r>
            <a:endParaRPr sz="2960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516"/>
              <a:buChar char="⚫"/>
            </a:pPr>
            <a:r>
              <a:rPr b="1" lang="en-US" sz="2960"/>
              <a:t> Phê Chuẩn </a:t>
            </a:r>
            <a:r>
              <a:rPr lang="en-US" sz="2960"/>
              <a:t>Nội Quy, Nghi Thức, CTTT và các tài liệu huấn luyện sinh hoạt của Phong Trào - </a:t>
            </a:r>
            <a:r>
              <a:rPr i="1" lang="en-US" sz="2960"/>
              <a:t>Responsible for decisions regarding the Bylaws, Ceremony Manual, all training materials and activities of the Movement throughout the country</a:t>
            </a:r>
            <a:endParaRPr/>
          </a:p>
          <a:p>
            <a:pPr indent="-114554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516"/>
              <a:buNone/>
            </a:pPr>
            <a:r>
              <a:t/>
            </a:r>
            <a:endParaRPr sz="2960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516"/>
              <a:buChar char="⚫"/>
            </a:pPr>
            <a:r>
              <a:rPr b="1" lang="en-US" sz="2960"/>
              <a:t> Giám sát </a:t>
            </a:r>
            <a:r>
              <a:rPr lang="en-US" sz="2960"/>
              <a:t>việc thực thi những quyết định - </a:t>
            </a:r>
            <a:r>
              <a:rPr i="1" lang="en-US" sz="2960"/>
              <a:t>Monitor the implementation of general decisions made at the national level.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"/>
          <p:cNvSpPr txBox="1"/>
          <p:nvPr>
            <p:ph type="title"/>
          </p:nvPr>
        </p:nvSpPr>
        <p:spPr>
          <a:xfrm>
            <a:off x="64250" y="79828"/>
            <a:ext cx="9003550" cy="12474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lang="en-US" sz="2800" cap="none"/>
              <a:t>HỘI ĐỒNG TRUNG ƯƠNG – NATIONAL ASSEMBLY</a:t>
            </a:r>
            <a:br>
              <a:rPr b="1" lang="en-US" sz="2800" cap="none"/>
            </a:br>
            <a:r>
              <a:rPr b="1" lang="en-US" sz="2800" cap="none"/>
              <a:t>NỘI QUY 2009</a:t>
            </a:r>
            <a:endParaRPr/>
          </a:p>
        </p:txBody>
      </p:sp>
      <p:sp>
        <p:nvSpPr>
          <p:cNvPr id="530" name="Google Shape;530;p37"/>
          <p:cNvSpPr/>
          <p:nvPr/>
        </p:nvSpPr>
        <p:spPr>
          <a:xfrm>
            <a:off x="3581400" y="1417638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37"/>
          <p:cNvSpPr/>
          <p:nvPr/>
        </p:nvSpPr>
        <p:spPr>
          <a:xfrm>
            <a:off x="1676400" y="2667000"/>
            <a:ext cx="1600200" cy="612648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TTU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 Trị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5180806" y="2667794"/>
            <a:ext cx="2134394" cy="612648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Tổng Tuyên Úy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37"/>
          <p:cNvSpPr/>
          <p:nvPr/>
        </p:nvSpPr>
        <p:spPr>
          <a:xfrm>
            <a:off x="1676400" y="3810000"/>
            <a:ext cx="1600200" cy="68580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Ương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37"/>
          <p:cNvSpPr/>
          <p:nvPr/>
        </p:nvSpPr>
        <p:spPr>
          <a:xfrm>
            <a:off x="1676400" y="4762500"/>
            <a:ext cx="1600200" cy="53340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 Tịch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37"/>
          <p:cNvSpPr/>
          <p:nvPr/>
        </p:nvSpPr>
        <p:spPr>
          <a:xfrm>
            <a:off x="5257800" y="3810000"/>
            <a:ext cx="1981200" cy="53340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37"/>
          <p:cNvSpPr/>
          <p:nvPr/>
        </p:nvSpPr>
        <p:spPr>
          <a:xfrm>
            <a:off x="7657306" y="2706624"/>
            <a:ext cx="1296194" cy="573818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Cố Vấn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37"/>
          <p:cNvSpPr/>
          <p:nvPr/>
        </p:nvSpPr>
        <p:spPr>
          <a:xfrm>
            <a:off x="3582992" y="4762500"/>
            <a:ext cx="1751008" cy="53340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Tuyên Úy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37"/>
          <p:cNvSpPr/>
          <p:nvPr/>
        </p:nvSpPr>
        <p:spPr>
          <a:xfrm>
            <a:off x="7657306" y="3810000"/>
            <a:ext cx="1296194" cy="53340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Trợ Tá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37"/>
          <p:cNvSpPr/>
          <p:nvPr/>
        </p:nvSpPr>
        <p:spPr>
          <a:xfrm>
            <a:off x="152400" y="2669848"/>
            <a:ext cx="1447800" cy="610594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Tài Chánh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0" name="Google Shape;540;p37"/>
          <p:cNvCxnSpPr>
            <a:stCxn id="531" idx="0"/>
          </p:cNvCxnSpPr>
          <p:nvPr/>
        </p:nvCxnSpPr>
        <p:spPr>
          <a:xfrm rot="-5400000">
            <a:off x="4248150" y="666750"/>
            <a:ext cx="228600" cy="37719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1" name="Google Shape;541;p37"/>
          <p:cNvCxnSpPr>
            <a:endCxn id="532" idx="0"/>
          </p:cNvCxnSpPr>
          <p:nvPr/>
        </p:nvCxnSpPr>
        <p:spPr>
          <a:xfrm flipH="1">
            <a:off x="6248003" y="2438294"/>
            <a:ext cx="1500" cy="229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2" name="Google Shape;542;p37"/>
          <p:cNvCxnSpPr>
            <a:stCxn id="530" idx="2"/>
          </p:cNvCxnSpPr>
          <p:nvPr/>
        </p:nvCxnSpPr>
        <p:spPr>
          <a:xfrm flipH="1">
            <a:off x="4570500" y="2136648"/>
            <a:ext cx="1500" cy="301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3" name="Google Shape;543;p37"/>
          <p:cNvCxnSpPr>
            <a:stCxn id="531" idx="2"/>
            <a:endCxn id="533" idx="0"/>
          </p:cNvCxnSpPr>
          <p:nvPr/>
        </p:nvCxnSpPr>
        <p:spPr>
          <a:xfrm>
            <a:off x="2476500" y="3279648"/>
            <a:ext cx="0" cy="530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4" name="Google Shape;544;p37"/>
          <p:cNvCxnSpPr>
            <a:stCxn id="533" idx="2"/>
            <a:endCxn id="534" idx="0"/>
          </p:cNvCxnSpPr>
          <p:nvPr/>
        </p:nvCxnSpPr>
        <p:spPr>
          <a:xfrm>
            <a:off x="2476500" y="4495800"/>
            <a:ext cx="0" cy="2667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5" name="Google Shape;545;p37"/>
          <p:cNvCxnSpPr>
            <a:stCxn id="531" idx="3"/>
          </p:cNvCxnSpPr>
          <p:nvPr/>
        </p:nvCxnSpPr>
        <p:spPr>
          <a:xfrm>
            <a:off x="3276600" y="2973324"/>
            <a:ext cx="1066800" cy="17892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6" name="Google Shape;546;p37"/>
          <p:cNvCxnSpPr>
            <a:stCxn id="535" idx="0"/>
            <a:endCxn id="532" idx="2"/>
          </p:cNvCxnSpPr>
          <p:nvPr/>
        </p:nvCxnSpPr>
        <p:spPr>
          <a:xfrm rot="10800000">
            <a:off x="6248100" y="3280500"/>
            <a:ext cx="300" cy="529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7" name="Google Shape;547;p37"/>
          <p:cNvCxnSpPr>
            <a:stCxn id="530" idx="1"/>
            <a:endCxn id="539" idx="0"/>
          </p:cNvCxnSpPr>
          <p:nvPr/>
        </p:nvCxnSpPr>
        <p:spPr>
          <a:xfrm flipH="1">
            <a:off x="876300" y="1777143"/>
            <a:ext cx="2705100" cy="8928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8" name="Google Shape;548;p37"/>
          <p:cNvCxnSpPr>
            <a:stCxn id="530" idx="3"/>
            <a:endCxn id="536" idx="0"/>
          </p:cNvCxnSpPr>
          <p:nvPr/>
        </p:nvCxnSpPr>
        <p:spPr>
          <a:xfrm>
            <a:off x="5562600" y="1777143"/>
            <a:ext cx="2742900" cy="9294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49" name="Google Shape;549;p37"/>
          <p:cNvCxnSpPr>
            <a:endCxn id="538" idx="1"/>
          </p:cNvCxnSpPr>
          <p:nvPr/>
        </p:nvCxnSpPr>
        <p:spPr>
          <a:xfrm flipH="1" rot="-5400000">
            <a:off x="6413356" y="2832750"/>
            <a:ext cx="2298900" cy="1890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550" name="Google Shape;550;p37"/>
          <p:cNvSpPr/>
          <p:nvPr/>
        </p:nvSpPr>
        <p:spPr>
          <a:xfrm>
            <a:off x="64250" y="5572676"/>
            <a:ext cx="3821950" cy="1066800"/>
          </a:xfrm>
          <a:prstGeom prst="wedgeRoundRectCallout">
            <a:avLst>
              <a:gd fmla="val -34716" name="adj1"/>
              <a:gd fmla="val -260960" name="adj2"/>
              <a:gd fmla="val 16667" name="adj3"/>
            </a:avLst>
          </a:prstGeom>
          <a:solidFill>
            <a:srgbClr val="3366FF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Tài  Chánh chỉ có ở cấp Trung Ương.</a:t>
            </a:r>
            <a:b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 TƯ không có UV Tài Chánh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8"/>
          <p:cNvSpPr txBox="1"/>
          <p:nvPr>
            <p:ph type="title"/>
          </p:nvPr>
        </p:nvSpPr>
        <p:spPr>
          <a:xfrm>
            <a:off x="76200" y="56717"/>
            <a:ext cx="8991599" cy="10949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 sz="2400" cap="none"/>
              <a:t>HỘI ĐỒNG TRUNG ƯƠNG - NATIONAL ASSEMBLY</a:t>
            </a:r>
            <a:br>
              <a:rPr b="1" lang="en-US" sz="2400" cap="none"/>
            </a:br>
            <a:r>
              <a:rPr b="1" lang="en-US" sz="2400" cap="none"/>
              <a:t>NỘI QUY 2019</a:t>
            </a:r>
            <a:endParaRPr/>
          </a:p>
        </p:txBody>
      </p:sp>
      <p:sp>
        <p:nvSpPr>
          <p:cNvPr id="556" name="Google Shape;556;p38"/>
          <p:cNvSpPr/>
          <p:nvPr/>
        </p:nvSpPr>
        <p:spPr>
          <a:xfrm>
            <a:off x="3456320" y="1476652"/>
            <a:ext cx="1981200" cy="37715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38"/>
          <p:cNvSpPr/>
          <p:nvPr/>
        </p:nvSpPr>
        <p:spPr>
          <a:xfrm>
            <a:off x="3332961" y="2141812"/>
            <a:ext cx="2400301" cy="37715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38"/>
          <p:cNvSpPr/>
          <p:nvPr/>
        </p:nvSpPr>
        <p:spPr>
          <a:xfrm>
            <a:off x="204513" y="2806211"/>
            <a:ext cx="1367830" cy="449693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Tuyên Úy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9" name="Google Shape;559;p38"/>
          <p:cNvCxnSpPr/>
          <p:nvPr/>
        </p:nvCxnSpPr>
        <p:spPr>
          <a:xfrm rot="5400000">
            <a:off x="4105221" y="2184218"/>
            <a:ext cx="681900" cy="1500"/>
          </a:xfrm>
          <a:prstGeom prst="bentConnector3">
            <a:avLst>
              <a:gd fmla="val 50004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60" name="Google Shape;560;p38"/>
          <p:cNvCxnSpPr/>
          <p:nvPr/>
        </p:nvCxnSpPr>
        <p:spPr>
          <a:xfrm>
            <a:off x="4300678" y="2293902"/>
            <a:ext cx="2362200" cy="681900"/>
          </a:xfrm>
          <a:prstGeom prst="bentConnector3">
            <a:avLst>
              <a:gd fmla="val 100000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61" name="Google Shape;561;p38"/>
          <p:cNvCxnSpPr>
            <a:endCxn id="562" idx="0"/>
          </p:cNvCxnSpPr>
          <p:nvPr/>
        </p:nvCxnSpPr>
        <p:spPr>
          <a:xfrm flipH="1">
            <a:off x="2549388" y="2330533"/>
            <a:ext cx="783600" cy="445800"/>
          </a:xfrm>
          <a:prstGeom prst="bentConnector2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63" name="Google Shape;563;p38"/>
          <p:cNvCxnSpPr/>
          <p:nvPr/>
        </p:nvCxnSpPr>
        <p:spPr>
          <a:xfrm flipH="1" rot="-5400000">
            <a:off x="3935007" y="3005493"/>
            <a:ext cx="997500" cy="600"/>
          </a:xfrm>
          <a:prstGeom prst="bentConnector3">
            <a:avLst>
              <a:gd fmla="val 50007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64" name="Google Shape;564;p38"/>
          <p:cNvCxnSpPr/>
          <p:nvPr/>
        </p:nvCxnSpPr>
        <p:spPr>
          <a:xfrm flipH="1">
            <a:off x="931910" y="2330389"/>
            <a:ext cx="1608900" cy="449700"/>
          </a:xfrm>
          <a:prstGeom prst="bentConnector2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65" name="Google Shape;565;p38"/>
          <p:cNvCxnSpPr/>
          <p:nvPr/>
        </p:nvCxnSpPr>
        <p:spPr>
          <a:xfrm>
            <a:off x="5930023" y="2293902"/>
            <a:ext cx="2362200" cy="681900"/>
          </a:xfrm>
          <a:prstGeom prst="bentConnector3">
            <a:avLst>
              <a:gd fmla="val 100000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562" name="Google Shape;562;p38"/>
          <p:cNvSpPr/>
          <p:nvPr/>
        </p:nvSpPr>
        <p:spPr>
          <a:xfrm>
            <a:off x="1865473" y="2776333"/>
            <a:ext cx="1367830" cy="459061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Tuyên Úy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Tá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38"/>
          <p:cNvSpPr/>
          <p:nvPr/>
        </p:nvSpPr>
        <p:spPr>
          <a:xfrm>
            <a:off x="5930023" y="2758159"/>
            <a:ext cx="1465706" cy="459061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Cựu Tổng Tuyên Úy  (vĩnh viễn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7592439" y="2767527"/>
            <a:ext cx="1367830" cy="459061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Cha Cựu  Phó Tổng Tuyên Úy</a:t>
            </a:r>
            <a:b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8" name="Google Shape;568;p38"/>
          <p:cNvCxnSpPr/>
          <p:nvPr/>
        </p:nvCxnSpPr>
        <p:spPr>
          <a:xfrm>
            <a:off x="931792" y="3468716"/>
            <a:ext cx="7360431" cy="35971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69" name="Google Shape;569;p38"/>
          <p:cNvCxnSpPr/>
          <p:nvPr/>
        </p:nvCxnSpPr>
        <p:spPr>
          <a:xfrm>
            <a:off x="931790" y="3468716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570" name="Google Shape;570;p38"/>
          <p:cNvSpPr/>
          <p:nvPr/>
        </p:nvSpPr>
        <p:spPr>
          <a:xfrm>
            <a:off x="483964" y="4012980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Quản Trị Cơ Sở Vật Chất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1" name="Google Shape;571;p38"/>
          <p:cNvCxnSpPr/>
          <p:nvPr/>
        </p:nvCxnSpPr>
        <p:spPr>
          <a:xfrm>
            <a:off x="3332964" y="3534786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72" name="Google Shape;572;p38"/>
          <p:cNvCxnSpPr/>
          <p:nvPr/>
        </p:nvCxnSpPr>
        <p:spPr>
          <a:xfrm>
            <a:off x="4430995" y="3504687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73" name="Google Shape;573;p38"/>
          <p:cNvCxnSpPr/>
          <p:nvPr/>
        </p:nvCxnSpPr>
        <p:spPr>
          <a:xfrm>
            <a:off x="5806776" y="3478097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74" name="Google Shape;574;p38"/>
          <p:cNvCxnSpPr/>
          <p:nvPr/>
        </p:nvCxnSpPr>
        <p:spPr>
          <a:xfrm>
            <a:off x="7057703" y="3526956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75" name="Google Shape;575;p38"/>
          <p:cNvCxnSpPr/>
          <p:nvPr/>
        </p:nvCxnSpPr>
        <p:spPr>
          <a:xfrm>
            <a:off x="8276354" y="3504687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576" name="Google Shape;576;p38"/>
          <p:cNvCxnSpPr/>
          <p:nvPr/>
        </p:nvCxnSpPr>
        <p:spPr>
          <a:xfrm>
            <a:off x="2115256" y="3526955"/>
            <a:ext cx="0" cy="521985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577" name="Google Shape;577;p38"/>
          <p:cNvSpPr/>
          <p:nvPr/>
        </p:nvSpPr>
        <p:spPr>
          <a:xfrm>
            <a:off x="1678128" y="4002022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Trợ Tá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38"/>
          <p:cNvSpPr/>
          <p:nvPr/>
        </p:nvSpPr>
        <p:spPr>
          <a:xfrm>
            <a:off x="2893664" y="4000080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Cố Vấn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38"/>
          <p:cNvSpPr/>
          <p:nvPr/>
        </p:nvSpPr>
        <p:spPr>
          <a:xfrm>
            <a:off x="4128453" y="4002022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BCHTU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38"/>
          <p:cNvSpPr/>
          <p:nvPr/>
        </p:nvSpPr>
        <p:spPr>
          <a:xfrm>
            <a:off x="5365532" y="3997542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BNHTU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38"/>
          <p:cNvSpPr/>
          <p:nvPr/>
        </p:nvSpPr>
        <p:spPr>
          <a:xfrm>
            <a:off x="6616459" y="4002022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Tài Chánh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38"/>
          <p:cNvSpPr/>
          <p:nvPr/>
        </p:nvSpPr>
        <p:spPr>
          <a:xfrm>
            <a:off x="7835110" y="4016265"/>
            <a:ext cx="882488" cy="52197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Trợ Úy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9"/>
          <p:cNvSpPr txBox="1"/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HỘI ĐỒNG TRUNG ƯƠNG</a:t>
            </a:r>
            <a:br>
              <a:rPr b="1" lang="en-US" sz="3600" cap="none"/>
            </a:br>
            <a:r>
              <a:rPr b="1" lang="en-US" sz="3600" cap="none"/>
              <a:t>NATIONAL ASSEMBLY</a:t>
            </a:r>
            <a:endParaRPr b="1" sz="3600"/>
          </a:p>
        </p:txBody>
      </p:sp>
      <p:sp>
        <p:nvSpPr>
          <p:cNvPr id="588" name="Google Shape;588;p39"/>
          <p:cNvSpPr txBox="1"/>
          <p:nvPr>
            <p:ph idx="1" type="body"/>
          </p:nvPr>
        </p:nvSpPr>
        <p:spPr>
          <a:xfrm>
            <a:off x="914400" y="2057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1"/>
              <a:buChar char="⚫"/>
            </a:pPr>
            <a:r>
              <a:rPr b="1" lang="en-US" sz="3330"/>
              <a:t>Thực thi </a:t>
            </a:r>
            <a:r>
              <a:rPr lang="en-US" sz="3330"/>
              <a:t>những quyết nghị của HĐLĐ </a:t>
            </a:r>
            <a:r>
              <a:rPr i="1" lang="en-US" sz="3330"/>
              <a:t>Implement the decisions made by the National Leadership Council on planned annual activities.</a:t>
            </a:r>
            <a:endParaRPr/>
          </a:p>
          <a:p>
            <a:pPr indent="-94583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831"/>
              <a:buNone/>
            </a:pPr>
            <a:r>
              <a:t/>
            </a:r>
            <a:endParaRPr sz="3330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831"/>
              <a:buChar char="⚫"/>
            </a:pPr>
            <a:r>
              <a:rPr b="1" lang="en-US" sz="3330"/>
              <a:t>Thiết lập </a:t>
            </a:r>
            <a:r>
              <a:rPr lang="en-US" sz="3330"/>
              <a:t>kế hoạch sinh hoạt và huấn luyện trên toàn quốc - </a:t>
            </a:r>
            <a:r>
              <a:rPr i="1" lang="en-US" sz="3330"/>
              <a:t>Outline and set general plans, proposals, programs, activities and training at the national level.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"/>
          <p:cNvSpPr txBox="1"/>
          <p:nvPr>
            <p:ph type="title"/>
          </p:nvPr>
        </p:nvSpPr>
        <p:spPr>
          <a:xfrm>
            <a:off x="79376" y="186738"/>
            <a:ext cx="8986836" cy="10185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rPr b="1" lang="en-US" sz="3240" cap="none"/>
              <a:t>BAN CHẤP HÀNH TRUNG ƯƠNG</a:t>
            </a:r>
            <a:br>
              <a:rPr b="1" lang="en-US" sz="3240" cap="none"/>
            </a:br>
            <a:r>
              <a:rPr b="1" i="1" lang="en-US" sz="3240" cap="none"/>
              <a:t>NATIONAL EXECUTIVE COMMITTEE </a:t>
            </a:r>
            <a:endParaRPr/>
          </a:p>
        </p:txBody>
      </p:sp>
      <p:sp>
        <p:nvSpPr>
          <p:cNvPr id="594" name="Google Shape;594;p40"/>
          <p:cNvSpPr/>
          <p:nvPr/>
        </p:nvSpPr>
        <p:spPr>
          <a:xfrm>
            <a:off x="3582194" y="1267492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Tịch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40"/>
          <p:cNvSpPr/>
          <p:nvPr/>
        </p:nvSpPr>
        <p:spPr>
          <a:xfrm>
            <a:off x="3048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Thư Ký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6" name="Google Shape;596;p40"/>
          <p:cNvSpPr/>
          <p:nvPr/>
        </p:nvSpPr>
        <p:spPr>
          <a:xfrm>
            <a:off x="25908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PCT Quản Trị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40"/>
          <p:cNvSpPr/>
          <p:nvPr/>
        </p:nvSpPr>
        <p:spPr>
          <a:xfrm>
            <a:off x="47244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PCT 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40"/>
          <p:cNvSpPr/>
          <p:nvPr/>
        </p:nvSpPr>
        <p:spPr>
          <a:xfrm>
            <a:off x="68580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Thủ Quỹ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40"/>
          <p:cNvSpPr/>
          <p:nvPr/>
        </p:nvSpPr>
        <p:spPr>
          <a:xfrm>
            <a:off x="2133600" y="3733800"/>
            <a:ext cx="2438400" cy="270999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Đại Hội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Kỹ Thuật Vi Tính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Nhân Sự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Ơn Gọi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Phụng Vụ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Truyền Thông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Xã Hội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Văn Nghệ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40"/>
          <p:cNvSpPr/>
          <p:nvPr/>
        </p:nvSpPr>
        <p:spPr>
          <a:xfrm>
            <a:off x="4724400" y="3733800"/>
            <a:ext cx="2133600" cy="270999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Ấu Nhi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Thiếu Nhi</a:t>
            </a:r>
            <a:b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Nghĩa Sĩ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Hiệp Sĩ</a:t>
            </a:r>
            <a:endParaRPr/>
          </a:p>
        </p:txBody>
      </p:sp>
      <p:cxnSp>
        <p:nvCxnSpPr>
          <p:cNvPr id="601" name="Google Shape;601;p40"/>
          <p:cNvCxnSpPr>
            <a:stCxn id="595" idx="0"/>
          </p:cNvCxnSpPr>
          <p:nvPr/>
        </p:nvCxnSpPr>
        <p:spPr>
          <a:xfrm rot="-5400000">
            <a:off x="4419600" y="-838200"/>
            <a:ext cx="304800" cy="65532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02" name="Google Shape;602;p40"/>
          <p:cNvCxnSpPr/>
          <p:nvPr/>
        </p:nvCxnSpPr>
        <p:spPr>
          <a:xfrm rot="5400000">
            <a:off x="7696200" y="2438400"/>
            <a:ext cx="304800" cy="158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03" name="Google Shape;603;p40"/>
          <p:cNvCxnSpPr>
            <a:endCxn id="597" idx="0"/>
          </p:cNvCxnSpPr>
          <p:nvPr/>
        </p:nvCxnSpPr>
        <p:spPr>
          <a:xfrm flipH="1">
            <a:off x="5715000" y="2286900"/>
            <a:ext cx="1500" cy="303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04" name="Google Shape;604;p40"/>
          <p:cNvCxnSpPr>
            <a:endCxn id="596" idx="0"/>
          </p:cNvCxnSpPr>
          <p:nvPr/>
        </p:nvCxnSpPr>
        <p:spPr>
          <a:xfrm flipH="1">
            <a:off x="3581400" y="2286000"/>
            <a:ext cx="1500" cy="30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05" name="Google Shape;605;p40"/>
          <p:cNvCxnSpPr>
            <a:stCxn id="594" idx="2"/>
          </p:cNvCxnSpPr>
          <p:nvPr/>
        </p:nvCxnSpPr>
        <p:spPr>
          <a:xfrm flipH="1">
            <a:off x="4571894" y="1986502"/>
            <a:ext cx="900" cy="299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06" name="Google Shape;606;p40"/>
          <p:cNvCxnSpPr>
            <a:stCxn id="596" idx="2"/>
          </p:cNvCxnSpPr>
          <p:nvPr/>
        </p:nvCxnSpPr>
        <p:spPr>
          <a:xfrm>
            <a:off x="3581400" y="3309810"/>
            <a:ext cx="900" cy="423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07" name="Google Shape;607;p40"/>
          <p:cNvCxnSpPr>
            <a:stCxn id="597" idx="2"/>
          </p:cNvCxnSpPr>
          <p:nvPr/>
        </p:nvCxnSpPr>
        <p:spPr>
          <a:xfrm flipH="1">
            <a:off x="5714100" y="3309810"/>
            <a:ext cx="900" cy="423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1"/>
          <p:cNvSpPr txBox="1"/>
          <p:nvPr>
            <p:ph type="title"/>
          </p:nvPr>
        </p:nvSpPr>
        <p:spPr>
          <a:xfrm>
            <a:off x="76200" y="1524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BAN CHẤP HÀNH TRUNG ƯƠNG</a:t>
            </a:r>
            <a:br>
              <a:rPr b="1" lang="en-US" sz="3600" cap="none"/>
            </a:br>
            <a:r>
              <a:rPr b="1" i="1" lang="en-US" sz="3600" cap="none"/>
              <a:t>NATIONAL EXECUTIVE COMMITTEE </a:t>
            </a:r>
            <a:endParaRPr/>
          </a:p>
        </p:txBody>
      </p:sp>
      <p:sp>
        <p:nvSpPr>
          <p:cNvPr id="613" name="Google Shape;613;p41"/>
          <p:cNvSpPr txBox="1"/>
          <p:nvPr>
            <p:ph idx="1" type="body"/>
          </p:nvPr>
        </p:nvSpPr>
        <p:spPr>
          <a:xfrm>
            <a:off x="76200" y="1524000"/>
            <a:ext cx="899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b="1" lang="en-US" sz="2800"/>
              <a:t>Điều hành </a:t>
            </a:r>
            <a:r>
              <a:rPr lang="en-US" sz="2800"/>
              <a:t>PT/TNTT Toàn Quốc -</a:t>
            </a:r>
            <a:r>
              <a:rPr i="1" lang="en-US" sz="2800"/>
              <a:t> directly carryout all VEYM-USA national programs of activities</a:t>
            </a:r>
            <a:r>
              <a:rPr lang="en-US" sz="2800"/>
              <a:t>.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b="1" lang="en-US" sz="2800"/>
              <a:t>Thực thi </a:t>
            </a:r>
            <a:r>
              <a:rPr lang="en-US" sz="2800"/>
              <a:t>các quyết nghị của HĐLĐ &amp; HĐTƯ - </a:t>
            </a:r>
            <a:r>
              <a:rPr i="1" lang="en-US" sz="2800"/>
              <a:t>Implement all general decisions of the National Leadership Council and the National Assembly.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b="1" lang="en-US" sz="2800"/>
              <a:t>Thành lập </a:t>
            </a:r>
            <a:r>
              <a:rPr lang="en-US" sz="2800"/>
              <a:t>chương trình sinh hoạt và huấn luyện </a:t>
            </a:r>
            <a:br>
              <a:rPr lang="en-US" sz="2800"/>
            </a:br>
            <a:r>
              <a:rPr lang="en-US" sz="2800"/>
              <a:t>toàn quốc - </a:t>
            </a:r>
            <a:r>
              <a:rPr i="1" lang="en-US" sz="2800"/>
              <a:t>Outline and set general plans, programs of activities and training at the national level.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b="1" lang="en-US" sz="2800"/>
              <a:t>Tổ chức và điều hành </a:t>
            </a:r>
            <a:r>
              <a:rPr lang="en-US" sz="2800"/>
              <a:t>các sa mạc huấn luyện, các đại hội toàn quốc - </a:t>
            </a:r>
            <a:r>
              <a:rPr i="1" lang="en-US" sz="2800"/>
              <a:t>Organize and facilitate training camps, all conventions at the national level.</a:t>
            </a:r>
            <a:endParaRPr/>
          </a:p>
          <a:p>
            <a:pPr indent="-101600" lvl="0" marL="274320" rtl="0" algn="l">
              <a:spcBef>
                <a:spcPts val="58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2"/>
          <p:cNvSpPr txBox="1"/>
          <p:nvPr>
            <p:ph type="title"/>
          </p:nvPr>
        </p:nvSpPr>
        <p:spPr>
          <a:xfrm>
            <a:off x="76201" y="228600"/>
            <a:ext cx="8991599" cy="8842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BAN NGHIÊN HUẤN NỘI QUY 2009</a:t>
            </a:r>
            <a:endParaRPr/>
          </a:p>
        </p:txBody>
      </p:sp>
      <p:sp>
        <p:nvSpPr>
          <p:cNvPr id="619" name="Google Shape;619;p42"/>
          <p:cNvSpPr/>
          <p:nvPr/>
        </p:nvSpPr>
        <p:spPr>
          <a:xfrm>
            <a:off x="3581400" y="1417638"/>
            <a:ext cx="1981200" cy="71901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42"/>
          <p:cNvSpPr/>
          <p:nvPr/>
        </p:nvSpPr>
        <p:spPr>
          <a:xfrm>
            <a:off x="1181101" y="3502947"/>
            <a:ext cx="2400301" cy="61264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Tổng Tuyên Úy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 Trị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42"/>
          <p:cNvSpPr/>
          <p:nvPr/>
        </p:nvSpPr>
        <p:spPr>
          <a:xfrm>
            <a:off x="5811042" y="3500561"/>
            <a:ext cx="2214536" cy="61264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Tổng Tuyên Úy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42"/>
          <p:cNvSpPr/>
          <p:nvPr/>
        </p:nvSpPr>
        <p:spPr>
          <a:xfrm>
            <a:off x="76201" y="5180807"/>
            <a:ext cx="1981200" cy="1066800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Cựu Chủ Tịch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Phó Chủ Tịch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 Trung Ương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42"/>
          <p:cNvSpPr/>
          <p:nvPr/>
        </p:nvSpPr>
        <p:spPr>
          <a:xfrm>
            <a:off x="2363793" y="5177027"/>
            <a:ext cx="2055808" cy="106680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Tịch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2 Phó Chủ Tịch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 Trung Ương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42"/>
          <p:cNvSpPr/>
          <p:nvPr/>
        </p:nvSpPr>
        <p:spPr>
          <a:xfrm>
            <a:off x="4671060" y="5158135"/>
            <a:ext cx="1882141" cy="106680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Tuyên Úy Nghiên Huấn Ngành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5" name="Google Shape;625;p42"/>
          <p:cNvSpPr/>
          <p:nvPr/>
        </p:nvSpPr>
        <p:spPr>
          <a:xfrm>
            <a:off x="7086600" y="5177027"/>
            <a:ext cx="1981200" cy="106680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HLV Cao Cấp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Mời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6" name="Google Shape;626;p42"/>
          <p:cNvCxnSpPr>
            <a:stCxn id="619" idx="2"/>
          </p:cNvCxnSpPr>
          <p:nvPr/>
        </p:nvCxnSpPr>
        <p:spPr>
          <a:xfrm rot="5400000">
            <a:off x="3126150" y="1374198"/>
            <a:ext cx="683400" cy="2208300"/>
          </a:xfrm>
          <a:prstGeom prst="bentConnector2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27" name="Google Shape;627;p42"/>
          <p:cNvCxnSpPr/>
          <p:nvPr/>
        </p:nvCxnSpPr>
        <p:spPr>
          <a:xfrm rot="5400000">
            <a:off x="2022089" y="3161189"/>
            <a:ext cx="681900" cy="1500"/>
          </a:xfrm>
          <a:prstGeom prst="bentConnector3">
            <a:avLst>
              <a:gd fmla="val 50004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28" name="Google Shape;628;p42"/>
          <p:cNvCxnSpPr/>
          <p:nvPr/>
        </p:nvCxnSpPr>
        <p:spPr>
          <a:xfrm>
            <a:off x="4572001" y="2820197"/>
            <a:ext cx="2362200" cy="681900"/>
          </a:xfrm>
          <a:prstGeom prst="bentConnector3">
            <a:avLst>
              <a:gd fmla="val 100000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29" name="Google Shape;629;p42"/>
          <p:cNvCxnSpPr/>
          <p:nvPr/>
        </p:nvCxnSpPr>
        <p:spPr>
          <a:xfrm flipH="1">
            <a:off x="1065451" y="4648203"/>
            <a:ext cx="1315800" cy="459000"/>
          </a:xfrm>
          <a:prstGeom prst="bentConnector2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30" name="Google Shape;630;p42"/>
          <p:cNvCxnSpPr>
            <a:stCxn id="620" idx="2"/>
          </p:cNvCxnSpPr>
          <p:nvPr/>
        </p:nvCxnSpPr>
        <p:spPr>
          <a:xfrm flipH="1" rot="-5400000">
            <a:off x="2353801" y="4143045"/>
            <a:ext cx="1065300" cy="1010400"/>
          </a:xfrm>
          <a:prstGeom prst="bentConnector3">
            <a:avLst>
              <a:gd fmla="val 49996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31" name="Google Shape;631;p42"/>
          <p:cNvCxnSpPr>
            <a:endCxn id="624" idx="0"/>
          </p:cNvCxnSpPr>
          <p:nvPr/>
        </p:nvCxnSpPr>
        <p:spPr>
          <a:xfrm flipH="1">
            <a:off x="5612131" y="4571335"/>
            <a:ext cx="1370100" cy="586800"/>
          </a:xfrm>
          <a:prstGeom prst="bentConnector2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632" name="Google Shape;632;p42"/>
          <p:cNvSpPr/>
          <p:nvPr/>
        </p:nvSpPr>
        <p:spPr>
          <a:xfrm>
            <a:off x="6297177" y="1469661"/>
            <a:ext cx="1981200" cy="614967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Cựu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Tổng Tuyên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33" name="Google Shape;633;p42"/>
          <p:cNvCxnSpPr>
            <a:stCxn id="619" idx="3"/>
          </p:cNvCxnSpPr>
          <p:nvPr/>
        </p:nvCxnSpPr>
        <p:spPr>
          <a:xfrm>
            <a:off x="5562600" y="1777143"/>
            <a:ext cx="762000" cy="6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634" name="Google Shape;634;p42"/>
          <p:cNvSpPr/>
          <p:nvPr/>
        </p:nvSpPr>
        <p:spPr>
          <a:xfrm>
            <a:off x="637076" y="1480709"/>
            <a:ext cx="2115651" cy="615761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Cựu Phó TTU</a:t>
            </a:r>
            <a:endParaRPr/>
          </a:p>
        </p:txBody>
      </p:sp>
      <p:cxnSp>
        <p:nvCxnSpPr>
          <p:cNvPr id="635" name="Google Shape;635;p42"/>
          <p:cNvCxnSpPr>
            <a:stCxn id="619" idx="1"/>
          </p:cNvCxnSpPr>
          <p:nvPr/>
        </p:nvCxnSpPr>
        <p:spPr>
          <a:xfrm flipH="1">
            <a:off x="2743200" y="1777143"/>
            <a:ext cx="838200" cy="6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36" name="Google Shape;636;p42"/>
          <p:cNvCxnSpPr/>
          <p:nvPr/>
        </p:nvCxnSpPr>
        <p:spPr>
          <a:xfrm flipH="1" rot="-5400000">
            <a:off x="6978230" y="4133445"/>
            <a:ext cx="1065300" cy="1029600"/>
          </a:xfrm>
          <a:prstGeom prst="bentConnector3">
            <a:avLst>
              <a:gd fmla="val 42902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3"/>
          <p:cNvSpPr txBox="1"/>
          <p:nvPr>
            <p:ph type="title"/>
          </p:nvPr>
        </p:nvSpPr>
        <p:spPr>
          <a:xfrm>
            <a:off x="76201" y="228600"/>
            <a:ext cx="8991599" cy="8842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BAN NGHIÊN HUẤN NỘI QUY 2019</a:t>
            </a:r>
            <a:endParaRPr/>
          </a:p>
        </p:txBody>
      </p:sp>
      <p:sp>
        <p:nvSpPr>
          <p:cNvPr id="642" name="Google Shape;642;p43"/>
          <p:cNvSpPr/>
          <p:nvPr/>
        </p:nvSpPr>
        <p:spPr>
          <a:xfrm>
            <a:off x="3581400" y="1417638"/>
            <a:ext cx="1981200" cy="71901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3" name="Google Shape;643;p43"/>
          <p:cNvSpPr/>
          <p:nvPr/>
        </p:nvSpPr>
        <p:spPr>
          <a:xfrm>
            <a:off x="675672" y="4092498"/>
            <a:ext cx="2302744" cy="61264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Khối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Sinh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43"/>
          <p:cNvSpPr/>
          <p:nvPr/>
        </p:nvSpPr>
        <p:spPr>
          <a:xfrm>
            <a:off x="6246320" y="4092498"/>
            <a:ext cx="2288074" cy="61264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Khối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Huấn Luyện Viên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5" name="Google Shape;645;p43"/>
          <p:cNvSpPr/>
          <p:nvPr/>
        </p:nvSpPr>
        <p:spPr>
          <a:xfrm>
            <a:off x="625502" y="5403445"/>
            <a:ext cx="7908898" cy="840382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Ký 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Các Huấn Luyện Viên Các Cấp </a:t>
            </a:r>
            <a:r>
              <a:rPr i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(được mời)</a:t>
            </a:r>
            <a:endParaRPr/>
          </a:p>
        </p:txBody>
      </p:sp>
      <p:cxnSp>
        <p:nvCxnSpPr>
          <p:cNvPr id="646" name="Google Shape;646;p43"/>
          <p:cNvCxnSpPr>
            <a:stCxn id="642" idx="2"/>
          </p:cNvCxnSpPr>
          <p:nvPr/>
        </p:nvCxnSpPr>
        <p:spPr>
          <a:xfrm flipH="1" rot="-5400000">
            <a:off x="4354050" y="2354598"/>
            <a:ext cx="436500" cy="600"/>
          </a:xfrm>
          <a:prstGeom prst="bentConnector3">
            <a:avLst>
              <a:gd fmla="val 50010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47" name="Google Shape;647;p43"/>
          <p:cNvCxnSpPr/>
          <p:nvPr/>
        </p:nvCxnSpPr>
        <p:spPr>
          <a:xfrm flipH="1" rot="-5400000">
            <a:off x="4134750" y="3753108"/>
            <a:ext cx="875100" cy="600"/>
          </a:xfrm>
          <a:prstGeom prst="bentConnector3">
            <a:avLst>
              <a:gd fmla="val 50003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48" name="Google Shape;648;p43"/>
          <p:cNvCxnSpPr/>
          <p:nvPr/>
        </p:nvCxnSpPr>
        <p:spPr>
          <a:xfrm>
            <a:off x="1890156" y="3685456"/>
            <a:ext cx="5488800" cy="459000"/>
          </a:xfrm>
          <a:prstGeom prst="bentConnector3">
            <a:avLst>
              <a:gd fmla="val 99979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49" name="Google Shape;649;p43"/>
          <p:cNvCxnSpPr/>
          <p:nvPr/>
        </p:nvCxnSpPr>
        <p:spPr>
          <a:xfrm rot="5400000">
            <a:off x="1552414" y="5049295"/>
            <a:ext cx="691800" cy="16200"/>
          </a:xfrm>
          <a:prstGeom prst="bentConnector3">
            <a:avLst>
              <a:gd fmla="val 98075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650" name="Google Shape;650;p43"/>
          <p:cNvSpPr/>
          <p:nvPr/>
        </p:nvSpPr>
        <p:spPr>
          <a:xfrm>
            <a:off x="6297177" y="1469661"/>
            <a:ext cx="1981200" cy="614967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Tịch &amp; 2 Phó Chủ Tịch BCHTU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1" name="Google Shape;651;p43"/>
          <p:cNvCxnSpPr>
            <a:stCxn id="642" idx="3"/>
          </p:cNvCxnSpPr>
          <p:nvPr/>
        </p:nvCxnSpPr>
        <p:spPr>
          <a:xfrm>
            <a:off x="5562600" y="1777143"/>
            <a:ext cx="762000" cy="6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652" name="Google Shape;652;p43"/>
          <p:cNvSpPr/>
          <p:nvPr/>
        </p:nvSpPr>
        <p:spPr>
          <a:xfrm>
            <a:off x="637076" y="1480709"/>
            <a:ext cx="2115651" cy="615761"/>
          </a:xfrm>
          <a:prstGeom prst="flowChartProcess">
            <a:avLst/>
          </a:prstGeom>
          <a:solidFill>
            <a:srgbClr val="00B0F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TTU, Các TU Ngành &amp; TU Trợ Tá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3" name="Google Shape;653;p43"/>
          <p:cNvCxnSpPr>
            <a:stCxn id="642" idx="1"/>
          </p:cNvCxnSpPr>
          <p:nvPr/>
        </p:nvCxnSpPr>
        <p:spPr>
          <a:xfrm flipH="1">
            <a:off x="2743200" y="1777143"/>
            <a:ext cx="838200" cy="6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54" name="Google Shape;654;p43"/>
          <p:cNvCxnSpPr/>
          <p:nvPr/>
        </p:nvCxnSpPr>
        <p:spPr>
          <a:xfrm flipH="1" rot="-5400000">
            <a:off x="7037810" y="5061500"/>
            <a:ext cx="683100" cy="600"/>
          </a:xfrm>
          <a:prstGeom prst="bentConnector3">
            <a:avLst>
              <a:gd fmla="val 48269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655" name="Google Shape;655;p43"/>
          <p:cNvSpPr/>
          <p:nvPr/>
        </p:nvSpPr>
        <p:spPr>
          <a:xfrm>
            <a:off x="3583041" y="2578322"/>
            <a:ext cx="1981200" cy="719010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 Ban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6" name="Google Shape;656;p43"/>
          <p:cNvCxnSpPr/>
          <p:nvPr/>
        </p:nvCxnSpPr>
        <p:spPr>
          <a:xfrm flipH="1" rot="-5400000">
            <a:off x="1699953" y="3891752"/>
            <a:ext cx="400800" cy="600"/>
          </a:xfrm>
          <a:prstGeom prst="bentConnector3">
            <a:avLst>
              <a:gd fmla="val 50006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57" name="Google Shape;657;p43"/>
          <p:cNvCxnSpPr/>
          <p:nvPr/>
        </p:nvCxnSpPr>
        <p:spPr>
          <a:xfrm flipH="1" rot="-5400000">
            <a:off x="4230756" y="5079174"/>
            <a:ext cx="683100" cy="600"/>
          </a:xfrm>
          <a:prstGeom prst="bentConnector3">
            <a:avLst>
              <a:gd fmla="val 48269" name="adj1"/>
            </a:avLst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658" name="Google Shape;658;p43"/>
          <p:cNvSpPr/>
          <p:nvPr/>
        </p:nvSpPr>
        <p:spPr>
          <a:xfrm>
            <a:off x="3482837" y="4100050"/>
            <a:ext cx="2214536" cy="612648"/>
          </a:xfrm>
          <a:prstGeom prst="flowChartProcess">
            <a:avLst/>
          </a:prstGeom>
          <a:solidFill>
            <a:srgbClr val="0070C0"/>
          </a:solid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Khối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Huynh Trưởng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195266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F1B6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CẦU XIN CHÚA THÁNH THẦN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1953431" y="2114550"/>
            <a:ext cx="53721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Cầu xin chúa Thánh Thần 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Người thương thăm viếng hồn con 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Ban xuống cho con hồng ân chan chứa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Trao rồi cho đáng ngôi thánh đường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Nguyện xin Chúa ngôi Ba 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Đoái nghe lời con thiết tha 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Tình thương mến ấp ủ con ngày đêm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Nhuận thăm xác hồn tràn lan ơn thiên.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BAN NGHIÊN HUẤN</a:t>
            </a:r>
            <a:endParaRPr/>
          </a:p>
        </p:txBody>
      </p:sp>
      <p:sp>
        <p:nvSpPr>
          <p:cNvPr id="664" name="Google Shape;664;p4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Chỉ có một Ban Nghiên Huấn</a:t>
            </a:r>
            <a:endParaRPr sz="3600"/>
          </a:p>
          <a:p>
            <a:pPr indent="-228600" lvl="1" marL="548640" rtl="0" algn="l">
              <a:spcBef>
                <a:spcPts val="370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Thuộc Trung Ương</a:t>
            </a:r>
            <a:endParaRPr sz="3600"/>
          </a:p>
          <a:p>
            <a:pPr indent="-80010" lvl="0" marL="274320" rtl="0" algn="l">
              <a:spcBef>
                <a:spcPts val="58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Không có BNH Liên Đoàn / Đoàn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5"/>
          <p:cNvSpPr txBox="1"/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BAN NGHIÊN HUẤN</a:t>
            </a:r>
            <a:r>
              <a:rPr b="1" lang="en-US" sz="3600"/>
              <a:t>: </a:t>
            </a:r>
            <a:br>
              <a:rPr lang="en-US" sz="3600"/>
            </a:br>
            <a:r>
              <a:rPr lang="en-US" sz="3600"/>
              <a:t>Trách Nhiệm &amp; Quyền Hạn</a:t>
            </a:r>
            <a:endParaRPr sz="3600"/>
          </a:p>
        </p:txBody>
      </p:sp>
      <p:sp>
        <p:nvSpPr>
          <p:cNvPr id="670" name="Google Shape;670;p45"/>
          <p:cNvSpPr txBox="1"/>
          <p:nvPr>
            <p:ph idx="1" type="body"/>
          </p:nvPr>
        </p:nvSpPr>
        <p:spPr>
          <a:xfrm>
            <a:off x="381000" y="1905000"/>
            <a:ext cx="8458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3060"/>
              <a:buChar char="⚫"/>
            </a:pPr>
            <a:r>
              <a:rPr b="1" lang="en-US" sz="3600"/>
              <a:t>Soạn</a:t>
            </a:r>
            <a:r>
              <a:rPr lang="en-US" sz="3600"/>
              <a:t> CTTT Đoàn Sinh</a:t>
            </a:r>
            <a:endParaRPr sz="3600"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3060"/>
              <a:buChar char="⚫"/>
            </a:pPr>
            <a:r>
              <a:rPr b="1" lang="en-US" sz="3600"/>
              <a:t>Soạn</a:t>
            </a:r>
            <a:r>
              <a:rPr lang="en-US" sz="3600"/>
              <a:t> Quy Chế Huấn Luyện</a:t>
            </a:r>
            <a:endParaRPr sz="3600"/>
          </a:p>
          <a:p>
            <a:pPr indent="-228600" lvl="2" marL="822960" rtl="0" algn="l">
              <a:spcBef>
                <a:spcPts val="370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Tài liệu và chương trình huấn luyện HT &amp; HLV</a:t>
            </a:r>
            <a:endParaRPr/>
          </a:p>
          <a:p>
            <a:pPr indent="-228600" lvl="2" marL="822960" rtl="0" algn="l">
              <a:spcBef>
                <a:spcPts val="370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Điều kiện thăng cấp HT &amp; HLV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3060"/>
              <a:buChar char="⚫"/>
            </a:pPr>
            <a:r>
              <a:rPr b="1" lang="en-US" sz="3600"/>
              <a:t>Quy Định </a:t>
            </a:r>
            <a:r>
              <a:rPr lang="en-US" sz="3600"/>
              <a:t>&amp;</a:t>
            </a:r>
            <a:r>
              <a:rPr b="1" lang="en-US" sz="3600"/>
              <a:t> Giám sát </a:t>
            </a:r>
            <a:r>
              <a:rPr lang="en-US" sz="3600"/>
              <a:t>các chương trình huấn luyện trên toàn quốc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6"/>
          <p:cNvSpPr txBox="1"/>
          <p:nvPr>
            <p:ph type="title"/>
          </p:nvPr>
        </p:nvSpPr>
        <p:spPr>
          <a:xfrm>
            <a:off x="914400" y="205581"/>
            <a:ext cx="77724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HỘI ĐỒNG LIÊN ĐOÀN</a:t>
            </a:r>
            <a:endParaRPr b="1" sz="3600" cap="none"/>
          </a:p>
        </p:txBody>
      </p:sp>
      <p:sp>
        <p:nvSpPr>
          <p:cNvPr id="676" name="Google Shape;676;p46"/>
          <p:cNvSpPr/>
          <p:nvPr/>
        </p:nvSpPr>
        <p:spPr>
          <a:xfrm>
            <a:off x="3506185" y="1348456"/>
            <a:ext cx="19812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Tuyên Úy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7" name="Google Shape;677;p46"/>
          <p:cNvSpPr/>
          <p:nvPr/>
        </p:nvSpPr>
        <p:spPr>
          <a:xfrm>
            <a:off x="3524383" y="2998459"/>
            <a:ext cx="19812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BCH Liên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Google Shape;678;p46"/>
          <p:cNvSpPr/>
          <p:nvPr/>
        </p:nvSpPr>
        <p:spPr>
          <a:xfrm>
            <a:off x="3505200" y="4372594"/>
            <a:ext cx="19812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Đoàn Trưởng &amp; Các Đoàn Phó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9" name="Google Shape;679;p46"/>
          <p:cNvSpPr/>
          <p:nvPr/>
        </p:nvSpPr>
        <p:spPr>
          <a:xfrm>
            <a:off x="914400" y="2996871"/>
            <a:ext cx="20574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Trợ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0" name="Google Shape;680;p46"/>
          <p:cNvSpPr/>
          <p:nvPr/>
        </p:nvSpPr>
        <p:spPr>
          <a:xfrm>
            <a:off x="943306" y="4372594"/>
            <a:ext cx="20574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Cố Vấn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Google Shape;681;p46"/>
          <p:cNvSpPr/>
          <p:nvPr/>
        </p:nvSpPr>
        <p:spPr>
          <a:xfrm>
            <a:off x="6145665" y="2998459"/>
            <a:ext cx="21336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Tuyên Úy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2" name="Google Shape;682;p46"/>
          <p:cNvSpPr/>
          <p:nvPr/>
        </p:nvSpPr>
        <p:spPr>
          <a:xfrm>
            <a:off x="6189023" y="4372594"/>
            <a:ext cx="21336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Trợ Tá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3" name="Google Shape;683;p46"/>
          <p:cNvCxnSpPr>
            <a:stCxn id="676" idx="2"/>
            <a:endCxn id="677" idx="0"/>
          </p:cNvCxnSpPr>
          <p:nvPr/>
        </p:nvCxnSpPr>
        <p:spPr>
          <a:xfrm>
            <a:off x="4496785" y="1912018"/>
            <a:ext cx="18300" cy="1086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84" name="Google Shape;684;p46"/>
          <p:cNvCxnSpPr>
            <a:stCxn id="677" idx="2"/>
          </p:cNvCxnSpPr>
          <p:nvPr/>
        </p:nvCxnSpPr>
        <p:spPr>
          <a:xfrm>
            <a:off x="4514983" y="3562021"/>
            <a:ext cx="900" cy="1218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85" name="Google Shape;685;p46"/>
          <p:cNvCxnSpPr>
            <a:endCxn id="680" idx="1"/>
          </p:cNvCxnSpPr>
          <p:nvPr/>
        </p:nvCxnSpPr>
        <p:spPr>
          <a:xfrm flipH="1">
            <a:off x="943306" y="2274175"/>
            <a:ext cx="3655200" cy="2380200"/>
          </a:xfrm>
          <a:prstGeom prst="bentConnector3">
            <a:avLst>
              <a:gd fmla="val 106254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86" name="Google Shape;686;p46"/>
          <p:cNvCxnSpPr>
            <a:stCxn id="679" idx="1"/>
          </p:cNvCxnSpPr>
          <p:nvPr/>
        </p:nvCxnSpPr>
        <p:spPr>
          <a:xfrm flipH="1">
            <a:off x="685800" y="3278652"/>
            <a:ext cx="228600" cy="1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87" name="Google Shape;687;p46"/>
          <p:cNvCxnSpPr/>
          <p:nvPr/>
        </p:nvCxnSpPr>
        <p:spPr>
          <a:xfrm>
            <a:off x="4416391" y="2274165"/>
            <a:ext cx="3906300" cy="2402700"/>
          </a:xfrm>
          <a:prstGeom prst="bentConnector3">
            <a:avLst>
              <a:gd fmla="val 10585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688" name="Google Shape;688;p46"/>
          <p:cNvCxnSpPr>
            <a:stCxn id="681" idx="3"/>
          </p:cNvCxnSpPr>
          <p:nvPr/>
        </p:nvCxnSpPr>
        <p:spPr>
          <a:xfrm flipH="1" rot="10800000">
            <a:off x="8279265" y="3278740"/>
            <a:ext cx="255000" cy="1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7"/>
          <p:cNvSpPr txBox="1"/>
          <p:nvPr>
            <p:ph type="title"/>
          </p:nvPr>
        </p:nvSpPr>
        <p:spPr>
          <a:xfrm>
            <a:off x="9144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BAN CHẤP HÀNH LIÊN ĐOÀN</a:t>
            </a:r>
            <a:endParaRPr b="1" sz="3600" cap="none"/>
          </a:p>
        </p:txBody>
      </p:sp>
      <p:sp>
        <p:nvSpPr>
          <p:cNvPr id="694" name="Google Shape;694;p47"/>
          <p:cNvSpPr/>
          <p:nvPr/>
        </p:nvSpPr>
        <p:spPr>
          <a:xfrm>
            <a:off x="3582194" y="1267492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 Trưởng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Google Shape;695;p47"/>
          <p:cNvSpPr/>
          <p:nvPr/>
        </p:nvSpPr>
        <p:spPr>
          <a:xfrm>
            <a:off x="3048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Ký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Google Shape;696;p47"/>
          <p:cNvSpPr/>
          <p:nvPr/>
        </p:nvSpPr>
        <p:spPr>
          <a:xfrm>
            <a:off x="25908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LĐP Quản Trị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Google Shape;697;p47"/>
          <p:cNvSpPr/>
          <p:nvPr/>
        </p:nvSpPr>
        <p:spPr>
          <a:xfrm>
            <a:off x="47244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LĐP 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8" name="Google Shape;698;p47"/>
          <p:cNvSpPr/>
          <p:nvPr/>
        </p:nvSpPr>
        <p:spPr>
          <a:xfrm>
            <a:off x="6858000" y="259080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 Quỹ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47"/>
          <p:cNvSpPr/>
          <p:nvPr/>
        </p:nvSpPr>
        <p:spPr>
          <a:xfrm>
            <a:off x="2514600" y="3733800"/>
            <a:ext cx="2057400" cy="270999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Đại Hội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Kỹ Thuật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Nhân Sự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Phụng Vụ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Tuyền Thông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Văn Nghệ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Xã Hội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47"/>
          <p:cNvSpPr/>
          <p:nvPr/>
        </p:nvSpPr>
        <p:spPr>
          <a:xfrm>
            <a:off x="4685506" y="3718955"/>
            <a:ext cx="2057400" cy="270999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Ấu Nhi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Thiếu Nhi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Nghĩa Sĩ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Viên Hiệp Sĩ</a:t>
            </a:r>
            <a:endParaRPr/>
          </a:p>
        </p:txBody>
      </p:sp>
      <p:cxnSp>
        <p:nvCxnSpPr>
          <p:cNvPr id="701" name="Google Shape;701;p47"/>
          <p:cNvCxnSpPr>
            <a:stCxn id="695" idx="0"/>
          </p:cNvCxnSpPr>
          <p:nvPr/>
        </p:nvCxnSpPr>
        <p:spPr>
          <a:xfrm rot="-5400000">
            <a:off x="4419600" y="-838200"/>
            <a:ext cx="304800" cy="65532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02" name="Google Shape;702;p47"/>
          <p:cNvCxnSpPr/>
          <p:nvPr/>
        </p:nvCxnSpPr>
        <p:spPr>
          <a:xfrm rot="5400000">
            <a:off x="7696200" y="2438400"/>
            <a:ext cx="304800" cy="158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03" name="Google Shape;703;p47"/>
          <p:cNvCxnSpPr>
            <a:endCxn id="697" idx="0"/>
          </p:cNvCxnSpPr>
          <p:nvPr/>
        </p:nvCxnSpPr>
        <p:spPr>
          <a:xfrm flipH="1">
            <a:off x="5715000" y="2286900"/>
            <a:ext cx="1500" cy="303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04" name="Google Shape;704;p47"/>
          <p:cNvCxnSpPr>
            <a:endCxn id="696" idx="0"/>
          </p:cNvCxnSpPr>
          <p:nvPr/>
        </p:nvCxnSpPr>
        <p:spPr>
          <a:xfrm flipH="1">
            <a:off x="3581400" y="2286000"/>
            <a:ext cx="1500" cy="30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05" name="Google Shape;705;p47"/>
          <p:cNvCxnSpPr>
            <a:stCxn id="694" idx="2"/>
          </p:cNvCxnSpPr>
          <p:nvPr/>
        </p:nvCxnSpPr>
        <p:spPr>
          <a:xfrm flipH="1">
            <a:off x="4571894" y="1986502"/>
            <a:ext cx="900" cy="299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06" name="Google Shape;706;p47"/>
          <p:cNvCxnSpPr>
            <a:stCxn id="696" idx="2"/>
          </p:cNvCxnSpPr>
          <p:nvPr/>
        </p:nvCxnSpPr>
        <p:spPr>
          <a:xfrm>
            <a:off x="3581400" y="3309810"/>
            <a:ext cx="900" cy="423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07" name="Google Shape;707;p47"/>
          <p:cNvCxnSpPr>
            <a:stCxn id="697" idx="2"/>
          </p:cNvCxnSpPr>
          <p:nvPr/>
        </p:nvCxnSpPr>
        <p:spPr>
          <a:xfrm>
            <a:off x="5715000" y="3309810"/>
            <a:ext cx="16500" cy="409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 txBox="1"/>
          <p:nvPr>
            <p:ph type="title"/>
          </p:nvPr>
        </p:nvSpPr>
        <p:spPr>
          <a:xfrm>
            <a:off x="914400" y="205581"/>
            <a:ext cx="77724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HỘI ĐỒNG ĐOÀN</a:t>
            </a:r>
            <a:endParaRPr b="1" sz="3600" cap="none"/>
          </a:p>
        </p:txBody>
      </p:sp>
      <p:sp>
        <p:nvSpPr>
          <p:cNvPr id="713" name="Google Shape;713;p48"/>
          <p:cNvSpPr/>
          <p:nvPr/>
        </p:nvSpPr>
        <p:spPr>
          <a:xfrm>
            <a:off x="3581400" y="1417638"/>
            <a:ext cx="19812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Tuyên Úy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3581400" y="2590800"/>
            <a:ext cx="19812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BTV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3581400" y="3886200"/>
            <a:ext cx="19812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Huynh Trưởng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914400" y="2590800"/>
            <a:ext cx="2133600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Trợ Úy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7" name="Google Shape;717;p48"/>
          <p:cNvSpPr/>
          <p:nvPr/>
        </p:nvSpPr>
        <p:spPr>
          <a:xfrm>
            <a:off x="6093618" y="2590800"/>
            <a:ext cx="2212182" cy="563562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Trợ Tá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8" name="Google Shape;718;p48"/>
          <p:cNvCxnSpPr>
            <a:stCxn id="713" idx="2"/>
            <a:endCxn id="714" idx="0"/>
          </p:cNvCxnSpPr>
          <p:nvPr/>
        </p:nvCxnSpPr>
        <p:spPr>
          <a:xfrm>
            <a:off x="4572000" y="19812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19" name="Google Shape;719;p48"/>
          <p:cNvCxnSpPr>
            <a:stCxn id="714" idx="2"/>
          </p:cNvCxnSpPr>
          <p:nvPr/>
        </p:nvCxnSpPr>
        <p:spPr>
          <a:xfrm flipH="1">
            <a:off x="4569600" y="3154362"/>
            <a:ext cx="2400" cy="7317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20" name="Google Shape;720;p48"/>
          <p:cNvCxnSpPr>
            <a:stCxn id="713" idx="1"/>
            <a:endCxn id="716" idx="1"/>
          </p:cNvCxnSpPr>
          <p:nvPr/>
        </p:nvCxnSpPr>
        <p:spPr>
          <a:xfrm flipH="1">
            <a:off x="914400" y="1699419"/>
            <a:ext cx="2667000" cy="1173300"/>
          </a:xfrm>
          <a:prstGeom prst="bentConnector3">
            <a:avLst>
              <a:gd fmla="val 108571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21" name="Google Shape;721;p48"/>
          <p:cNvCxnSpPr/>
          <p:nvPr/>
        </p:nvCxnSpPr>
        <p:spPr>
          <a:xfrm>
            <a:off x="5562600" y="1699421"/>
            <a:ext cx="3200400" cy="6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22" name="Google Shape;722;p48"/>
          <p:cNvCxnSpPr>
            <a:stCxn id="717" idx="3"/>
          </p:cNvCxnSpPr>
          <p:nvPr/>
        </p:nvCxnSpPr>
        <p:spPr>
          <a:xfrm>
            <a:off x="8305800" y="2872581"/>
            <a:ext cx="457200" cy="1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23" name="Google Shape;723;p48"/>
          <p:cNvCxnSpPr/>
          <p:nvPr/>
        </p:nvCxnSpPr>
        <p:spPr>
          <a:xfrm>
            <a:off x="8763000" y="1699421"/>
            <a:ext cx="0" cy="117316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9"/>
          <p:cNvSpPr txBox="1"/>
          <p:nvPr>
            <p:ph type="title"/>
          </p:nvPr>
        </p:nvSpPr>
        <p:spPr>
          <a:xfrm>
            <a:off x="9144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/>
              <a:t>BAN CHẤP HÀNH ĐOÀN</a:t>
            </a:r>
            <a:endParaRPr b="1" sz="3600" cap="none"/>
          </a:p>
        </p:txBody>
      </p:sp>
      <p:sp>
        <p:nvSpPr>
          <p:cNvPr id="729" name="Google Shape;729;p49"/>
          <p:cNvSpPr/>
          <p:nvPr/>
        </p:nvSpPr>
        <p:spPr>
          <a:xfrm>
            <a:off x="3582194" y="1267492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Trưởng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Google Shape;730;p49"/>
          <p:cNvSpPr/>
          <p:nvPr/>
        </p:nvSpPr>
        <p:spPr>
          <a:xfrm>
            <a:off x="305594" y="2628106"/>
            <a:ext cx="1370806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ĐP Quản Trị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1" name="Google Shape;731;p49"/>
          <p:cNvSpPr/>
          <p:nvPr/>
        </p:nvSpPr>
        <p:spPr>
          <a:xfrm>
            <a:off x="2181621" y="2600723"/>
            <a:ext cx="12954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Ký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2" name="Google Shape;732;p49"/>
          <p:cNvSpPr/>
          <p:nvPr/>
        </p:nvSpPr>
        <p:spPr>
          <a:xfrm>
            <a:off x="3953669" y="2608197"/>
            <a:ext cx="12954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 Quỹ </a:t>
            </a:r>
            <a:endParaRPr/>
          </a:p>
        </p:txBody>
      </p:sp>
      <p:sp>
        <p:nvSpPr>
          <p:cNvPr id="733" name="Google Shape;733;p49"/>
          <p:cNvSpPr/>
          <p:nvPr/>
        </p:nvSpPr>
        <p:spPr>
          <a:xfrm>
            <a:off x="7505303" y="2608595"/>
            <a:ext cx="12954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Ban Trợ Tá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4" name="Google Shape;734;p49"/>
          <p:cNvCxnSpPr>
            <a:stCxn id="730" idx="0"/>
          </p:cNvCxnSpPr>
          <p:nvPr/>
        </p:nvCxnSpPr>
        <p:spPr>
          <a:xfrm rot="-5400000">
            <a:off x="4419547" y="-1105244"/>
            <a:ext cx="304800" cy="7161900"/>
          </a:xfrm>
          <a:prstGeom prst="bentConnector2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35" name="Google Shape;735;p49"/>
          <p:cNvCxnSpPr/>
          <p:nvPr/>
        </p:nvCxnSpPr>
        <p:spPr>
          <a:xfrm>
            <a:off x="8151416" y="2297318"/>
            <a:ext cx="1588" cy="36809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36" name="Google Shape;736;p49"/>
          <p:cNvCxnSpPr/>
          <p:nvPr/>
        </p:nvCxnSpPr>
        <p:spPr>
          <a:xfrm>
            <a:off x="4571206" y="2305911"/>
            <a:ext cx="0" cy="322197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37" name="Google Shape;737;p49"/>
          <p:cNvCxnSpPr>
            <a:endCxn id="731" idx="0"/>
          </p:cNvCxnSpPr>
          <p:nvPr/>
        </p:nvCxnSpPr>
        <p:spPr>
          <a:xfrm>
            <a:off x="2829321" y="2323223"/>
            <a:ext cx="0" cy="277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38" name="Google Shape;738;p49"/>
          <p:cNvCxnSpPr>
            <a:stCxn id="729" idx="2"/>
          </p:cNvCxnSpPr>
          <p:nvPr/>
        </p:nvCxnSpPr>
        <p:spPr>
          <a:xfrm flipH="1">
            <a:off x="4571894" y="1986502"/>
            <a:ext cx="900" cy="299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739" name="Google Shape;739;p49"/>
          <p:cNvSpPr/>
          <p:nvPr/>
        </p:nvSpPr>
        <p:spPr>
          <a:xfrm>
            <a:off x="304006" y="484359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 Trưởng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Ấu Nhi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0" name="Google Shape;740;p49"/>
          <p:cNvSpPr/>
          <p:nvPr/>
        </p:nvSpPr>
        <p:spPr>
          <a:xfrm>
            <a:off x="2590006" y="484359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 Trưởng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 Nhi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1" name="Google Shape;741;p49"/>
          <p:cNvSpPr/>
          <p:nvPr/>
        </p:nvSpPr>
        <p:spPr>
          <a:xfrm>
            <a:off x="4723606" y="484359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 Trưởng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 Sĩ</a:t>
            </a:r>
            <a:endParaRPr/>
          </a:p>
        </p:txBody>
      </p:sp>
      <p:sp>
        <p:nvSpPr>
          <p:cNvPr id="742" name="Google Shape;742;p49"/>
          <p:cNvSpPr/>
          <p:nvPr/>
        </p:nvSpPr>
        <p:spPr>
          <a:xfrm>
            <a:off x="6857206" y="4843590"/>
            <a:ext cx="19812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 Trưởng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Hiệp Sĩ</a:t>
            </a:r>
            <a:endParaRPr/>
          </a:p>
        </p:txBody>
      </p:sp>
      <p:cxnSp>
        <p:nvCxnSpPr>
          <p:cNvPr id="743" name="Google Shape;743;p49"/>
          <p:cNvCxnSpPr/>
          <p:nvPr/>
        </p:nvCxnSpPr>
        <p:spPr>
          <a:xfrm flipH="1" rot="10800000">
            <a:off x="990997" y="4842884"/>
            <a:ext cx="6553200" cy="1500"/>
          </a:xfrm>
          <a:prstGeom prst="bentConnector3">
            <a:avLst>
              <a:gd fmla="val 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44" name="Google Shape;744;p49"/>
          <p:cNvCxnSpPr/>
          <p:nvPr/>
        </p:nvCxnSpPr>
        <p:spPr>
          <a:xfrm>
            <a:off x="6411515" y="3332958"/>
            <a:ext cx="0" cy="112844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745" name="Google Shape;745;p49"/>
          <p:cNvSpPr/>
          <p:nvPr/>
        </p:nvSpPr>
        <p:spPr>
          <a:xfrm>
            <a:off x="5762227" y="2628107"/>
            <a:ext cx="1295400" cy="719010"/>
          </a:xfrm>
          <a:prstGeom prst="flowChartProcess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ĐP Nghiên Huấn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6" name="Google Shape;746;p49"/>
          <p:cNvCxnSpPr/>
          <p:nvPr/>
        </p:nvCxnSpPr>
        <p:spPr>
          <a:xfrm>
            <a:off x="6409927" y="2323309"/>
            <a:ext cx="0" cy="277414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47" name="Google Shape;747;p49"/>
          <p:cNvCxnSpPr/>
          <p:nvPr/>
        </p:nvCxnSpPr>
        <p:spPr>
          <a:xfrm>
            <a:off x="990997" y="3319735"/>
            <a:ext cx="0" cy="112844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48" name="Google Shape;748;p49"/>
          <p:cNvCxnSpPr>
            <a:endCxn id="741" idx="0"/>
          </p:cNvCxnSpPr>
          <p:nvPr/>
        </p:nvCxnSpPr>
        <p:spPr>
          <a:xfrm>
            <a:off x="5714206" y="4461390"/>
            <a:ext cx="0" cy="382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749" name="Google Shape;749;p49"/>
          <p:cNvCxnSpPr/>
          <p:nvPr/>
        </p:nvCxnSpPr>
        <p:spPr>
          <a:xfrm>
            <a:off x="3580606" y="4462196"/>
            <a:ext cx="0" cy="38219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0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BẦU CỬ VÀ NHIỆM KỲ</a:t>
            </a:r>
            <a:endParaRPr/>
          </a:p>
        </p:txBody>
      </p:sp>
      <p:graphicFrame>
        <p:nvGraphicFramePr>
          <p:cNvPr id="755" name="Google Shape;755;p50"/>
          <p:cNvGraphicFramePr/>
          <p:nvPr/>
        </p:nvGraphicFramePr>
        <p:xfrm>
          <a:off x="457200" y="2133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{77CAF860-4ED4-490D-8177-6738847DD327}</a:tableStyleId>
              </a:tblPr>
              <a:tblGrid>
                <a:gridCol w="2590800"/>
                <a:gridCol w="3810000"/>
                <a:gridCol w="1828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Chức Vụ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Đơn Vị Bầu Cử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Nhiệm Kỳ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Chủ Tịch </a:t>
                      </a:r>
                      <a:br>
                        <a:rPr lang="en-US" sz="2400"/>
                      </a:br>
                      <a:r>
                        <a:rPr lang="en-US" sz="2400"/>
                        <a:t>2 PCT BCH TƯ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Hội Đồng Trung Ương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r>
                        <a:rPr lang="en-US" sz="2400"/>
                        <a:t> năm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Liên Đoàn Trưởng </a:t>
                      </a:r>
                      <a:br>
                        <a:rPr lang="en-US" sz="2400"/>
                      </a:br>
                      <a:r>
                        <a:rPr lang="en-US" sz="2400"/>
                        <a:t>2 LĐP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Hội Đồng Liên Đoàn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năm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Đoàn Trưởng</a:t>
                      </a:r>
                      <a:br>
                        <a:rPr lang="en-US" sz="2400"/>
                      </a:br>
                      <a:r>
                        <a:rPr lang="en-US" sz="2400"/>
                        <a:t>2 ĐP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Hội Đồng Đoàn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năm</a:t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1"/>
          <p:cNvSpPr txBox="1"/>
          <p:nvPr>
            <p:ph type="title"/>
          </p:nvPr>
        </p:nvSpPr>
        <p:spPr>
          <a:xfrm>
            <a:off x="914400" y="304800"/>
            <a:ext cx="77724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cap="none"/>
              <a:t>NGÀNH</a:t>
            </a:r>
            <a:endParaRPr/>
          </a:p>
        </p:txBody>
      </p:sp>
      <p:graphicFrame>
        <p:nvGraphicFramePr>
          <p:cNvPr id="761" name="Google Shape;761;p51"/>
          <p:cNvGraphicFramePr/>
          <p:nvPr/>
        </p:nvGraphicFramePr>
        <p:xfrm>
          <a:off x="914400" y="2438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{77CAF860-4ED4-490D-8177-6738847DD327}</a:tableStyleId>
              </a:tblPr>
              <a:tblGrid>
                <a:gridCol w="2590800"/>
                <a:gridCol w="2590800"/>
                <a:gridCol w="2590800"/>
              </a:tblGrid>
              <a:tr h="65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Ngành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Khẩu Hiệu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Lứa Tuổi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65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Ấu Nhi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Ngoan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</a:t>
                      </a:r>
                      <a:r>
                        <a:rPr lang="en-US" sz="2800"/>
                        <a:t> – 9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5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Thiếu Nhi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Hy Sinh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</a:t>
                      </a:r>
                      <a:r>
                        <a:rPr lang="en-US" sz="2800"/>
                        <a:t> – 12 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65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Nghĩa Sĩ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Chinh Phục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13</a:t>
                      </a:r>
                      <a:r>
                        <a:rPr lang="en-US" sz="2800"/>
                        <a:t> – 15 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65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Hiệp Sĩ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Dấn Thân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16 – 17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Q &amp; A</a:t>
            </a:r>
            <a:endParaRPr/>
          </a:p>
        </p:txBody>
      </p:sp>
      <p:pic>
        <p:nvPicPr>
          <p:cNvPr id="767" name="Google Shape;767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20" y="2173853"/>
            <a:ext cx="4810161" cy="308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/>
          <p:nvPr>
            <p:ph idx="4294967295" type="title"/>
          </p:nvPr>
        </p:nvSpPr>
        <p:spPr>
          <a:xfrm rot="-1501902">
            <a:off x="175923" y="2505182"/>
            <a:ext cx="8824780" cy="1927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0000"/>
                </a:solidFill>
              </a:rPr>
              <a:t>THE END</a:t>
            </a:r>
            <a:br>
              <a:rPr b="1" lang="en-US" sz="9600">
                <a:solidFill>
                  <a:srgbClr val="FF0000"/>
                </a:solidFill>
              </a:rPr>
            </a:br>
            <a:r>
              <a:rPr b="1" lang="en-US">
                <a:solidFill>
                  <a:srgbClr val="524733"/>
                </a:solidFill>
              </a:rPr>
              <a:t>Chúc các Trưởng luôn hăng say </a:t>
            </a:r>
            <a:br>
              <a:rPr b="1" lang="en-US">
                <a:solidFill>
                  <a:srgbClr val="524733"/>
                </a:solidFill>
              </a:rPr>
            </a:br>
            <a:r>
              <a:rPr b="1" lang="en-US">
                <a:solidFill>
                  <a:srgbClr val="524733"/>
                </a:solidFill>
              </a:rPr>
              <a:t>trên con đường phục vụ!!</a:t>
            </a:r>
            <a:endParaRPr/>
          </a:p>
        </p:txBody>
      </p:sp>
      <p:pic>
        <p:nvPicPr>
          <p:cNvPr id="773" name="Google Shape;77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4876800"/>
            <a:ext cx="3048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0"/>
            <a:ext cx="41910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/>
          <p:nvPr/>
        </p:nvSpPr>
        <p:spPr>
          <a:xfrm>
            <a:off x="0" y="304800"/>
            <a:ext cx="373379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i="1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i="1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“U”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i="1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Dave?</a:t>
            </a:r>
            <a:endParaRPr/>
          </a:p>
        </p:txBody>
      </p:sp>
      <p:sp>
        <p:nvSpPr>
          <p:cNvPr id="776" name="Google Shape;776;p53"/>
          <p:cNvSpPr/>
          <p:nvPr/>
        </p:nvSpPr>
        <p:spPr>
          <a:xfrm>
            <a:off x="7467600" y="3982998"/>
            <a:ext cx="16764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i="1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Are “U” Ian?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2" name="Google Shape;202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74640"/>
            <a:ext cx="8991600" cy="597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76200" y="1"/>
            <a:ext cx="8991600" cy="1352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 sz="2400" cap="none"/>
              <a:t>HỆ THỐNG TỔ CHỨC PT / TNTT / VN / HK</a:t>
            </a:r>
            <a:br>
              <a:rPr b="1" lang="en-US" sz="2400" cap="none"/>
            </a:br>
            <a:r>
              <a:rPr b="1" lang="en-US" sz="2400" cap="none"/>
              <a:t>ORGANIZATION STRUCTURE OF THE VEYM-USA</a:t>
            </a:r>
            <a:br>
              <a:rPr b="1" lang="en-US" sz="2400" cap="none"/>
            </a:br>
            <a:r>
              <a:rPr b="1" lang="en-US" sz="2400" cap="none"/>
              <a:t>NỘI QUY 2009</a:t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3505200" y="1428750"/>
            <a:ext cx="1828800" cy="3810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Ương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3505200" y="2019300"/>
            <a:ext cx="1828800" cy="5715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 Miền) </a:t>
            </a:r>
            <a:endParaRPr i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3505200" y="3009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914400" y="3009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914400" y="3771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6248400" y="3771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Biệt Lập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3505200" y="3771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2895600" y="4267200"/>
            <a:ext cx="3048000" cy="534988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(Ấu, Thiếu, Nghĩa, Hiệp)</a:t>
            </a:r>
            <a:endParaRPr i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3505200" y="52197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914400" y="52197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6248400" y="52197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3505200" y="60198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914400" y="60198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6248400" y="60198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2" name="Google Shape;222;p28"/>
          <p:cNvCxnSpPr>
            <a:stCxn id="208" idx="2"/>
            <a:endCxn id="209" idx="0"/>
          </p:cNvCxnSpPr>
          <p:nvPr/>
        </p:nvCxnSpPr>
        <p:spPr>
          <a:xfrm>
            <a:off x="4419600" y="1809750"/>
            <a:ext cx="0" cy="209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23" name="Google Shape;223;p28"/>
          <p:cNvCxnSpPr>
            <a:stCxn id="209" idx="2"/>
            <a:endCxn id="210" idx="0"/>
          </p:cNvCxnSpPr>
          <p:nvPr/>
        </p:nvCxnSpPr>
        <p:spPr>
          <a:xfrm>
            <a:off x="4419600" y="2590800"/>
            <a:ext cx="0" cy="419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24" name="Google Shape;224;p28"/>
          <p:cNvCxnSpPr>
            <a:stCxn id="210" idx="2"/>
            <a:endCxn id="214" idx="0"/>
          </p:cNvCxnSpPr>
          <p:nvPr/>
        </p:nvCxnSpPr>
        <p:spPr>
          <a:xfrm>
            <a:off x="4419600" y="3352800"/>
            <a:ext cx="0" cy="419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25" name="Google Shape;225;p28"/>
          <p:cNvCxnSpPr>
            <a:stCxn id="214" idx="2"/>
            <a:endCxn id="215" idx="0"/>
          </p:cNvCxnSpPr>
          <p:nvPr/>
        </p:nvCxnSpPr>
        <p:spPr>
          <a:xfrm>
            <a:off x="4419600" y="4114800"/>
            <a:ext cx="0" cy="152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26" name="Google Shape;226;p28"/>
          <p:cNvCxnSpPr>
            <a:stCxn id="215" idx="2"/>
            <a:endCxn id="216" idx="0"/>
          </p:cNvCxnSpPr>
          <p:nvPr/>
        </p:nvCxnSpPr>
        <p:spPr>
          <a:xfrm>
            <a:off x="4419600" y="4802188"/>
            <a:ext cx="0" cy="417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27" name="Google Shape;227;p28"/>
          <p:cNvCxnSpPr>
            <a:stCxn id="216" idx="2"/>
            <a:endCxn id="219" idx="0"/>
          </p:cNvCxnSpPr>
          <p:nvPr/>
        </p:nvCxnSpPr>
        <p:spPr>
          <a:xfrm>
            <a:off x="4419600" y="5562600"/>
            <a:ext cx="0" cy="457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28" name="Google Shape;228;p28"/>
          <p:cNvCxnSpPr>
            <a:stCxn id="211" idx="0"/>
            <a:endCxn id="213" idx="0"/>
          </p:cNvCxnSpPr>
          <p:nvPr/>
        </p:nvCxnSpPr>
        <p:spPr>
          <a:xfrm flipH="1" rot="-5400000">
            <a:off x="4114800" y="723900"/>
            <a:ext cx="762000" cy="5334000"/>
          </a:xfrm>
          <a:prstGeom prst="bentConnector3">
            <a:avLst>
              <a:gd fmla="val -3000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29" name="Google Shape;229;p28"/>
          <p:cNvCxnSpPr/>
          <p:nvPr/>
        </p:nvCxnSpPr>
        <p:spPr>
          <a:xfrm flipH="1">
            <a:off x="1828800" y="3581400"/>
            <a:ext cx="2590800" cy="190500"/>
          </a:xfrm>
          <a:prstGeom prst="bentConnector3">
            <a:avLst>
              <a:gd fmla="val 10049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30" name="Google Shape;230;p28"/>
          <p:cNvCxnSpPr>
            <a:stCxn id="217" idx="0"/>
            <a:endCxn id="218" idx="0"/>
          </p:cNvCxnSpPr>
          <p:nvPr/>
        </p:nvCxnSpPr>
        <p:spPr>
          <a:xfrm flipH="1" rot="-5400000">
            <a:off x="4495500" y="2553000"/>
            <a:ext cx="600" cy="5334000"/>
          </a:xfrm>
          <a:prstGeom prst="bentConnector3">
            <a:avLst>
              <a:gd fmla="val -33734334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31" name="Google Shape;231;p28"/>
          <p:cNvCxnSpPr>
            <a:stCxn id="220" idx="0"/>
            <a:endCxn id="221" idx="0"/>
          </p:cNvCxnSpPr>
          <p:nvPr/>
        </p:nvCxnSpPr>
        <p:spPr>
          <a:xfrm flipH="1" rot="-5400000">
            <a:off x="4495500" y="3353100"/>
            <a:ext cx="600" cy="5334000"/>
          </a:xfrm>
          <a:prstGeom prst="bentConnector3">
            <a:avLst>
              <a:gd fmla="val -37967667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232" name="Google Shape;232;p28"/>
          <p:cNvSpPr/>
          <p:nvPr/>
        </p:nvSpPr>
        <p:spPr>
          <a:xfrm>
            <a:off x="6172200" y="2934494"/>
            <a:ext cx="2362200" cy="570706"/>
          </a:xfrm>
          <a:prstGeom prst="wedgeRoundRectCallout">
            <a:avLst>
              <a:gd fmla="val 20724" name="adj1"/>
              <a:gd fmla="val 81215" name="adj2"/>
              <a:gd fmla="val 16667" name="adj3"/>
            </a:avLst>
          </a:prstGeom>
          <a:solidFill>
            <a:srgbClr val="3366FF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Biệt Lập ngang hàng với Xứ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76200" y="330919"/>
            <a:ext cx="8991600" cy="13589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lang="en-US" sz="2800" cap="none"/>
              <a:t>HỆ THỐNG TỔ CHỨC PT / TNTT / VN / HK</a:t>
            </a:r>
            <a:br>
              <a:rPr b="1" lang="en-US" sz="2800" cap="none"/>
            </a:br>
            <a:r>
              <a:rPr b="1" lang="en-US" sz="2800" cap="none"/>
              <a:t>ORGANIZATION STRUCTURE OF THE VEYM-USA</a:t>
            </a:r>
            <a:br>
              <a:rPr b="1" lang="en-US" sz="2800" cap="none"/>
            </a:br>
            <a:r>
              <a:rPr b="1" lang="en-US" sz="2800" cap="none"/>
              <a:t>NỘI QUY 2019</a:t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3506788" y="1969314"/>
            <a:ext cx="1828800" cy="3810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Ương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3505200" y="2997916"/>
            <a:ext cx="1828800" cy="494507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 Liên Đoàn)</a:t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914400" y="3009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914400" y="3771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3505200" y="37719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2895600" y="4267200"/>
            <a:ext cx="3048000" cy="534988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</a:t>
            </a:r>
            <a:b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(Ấu, Thiếu, Nghĩa, Hiệp)</a:t>
            </a:r>
            <a:endParaRPr i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3505200" y="52197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914400" y="52197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6248400" y="52197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3505200" y="60198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914400" y="60198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6248400" y="60198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0" name="Google Shape;250;p29"/>
          <p:cNvCxnSpPr>
            <a:stCxn id="238" idx="2"/>
            <a:endCxn id="239" idx="0"/>
          </p:cNvCxnSpPr>
          <p:nvPr/>
        </p:nvCxnSpPr>
        <p:spPr>
          <a:xfrm flipH="1">
            <a:off x="4419688" y="2350314"/>
            <a:ext cx="1500" cy="6477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51" name="Google Shape;251;p29"/>
          <p:cNvCxnSpPr>
            <a:stCxn id="239" idx="2"/>
            <a:endCxn id="242" idx="0"/>
          </p:cNvCxnSpPr>
          <p:nvPr/>
        </p:nvCxnSpPr>
        <p:spPr>
          <a:xfrm>
            <a:off x="4419600" y="3492423"/>
            <a:ext cx="0" cy="279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52" name="Google Shape;252;p29"/>
          <p:cNvCxnSpPr>
            <a:stCxn id="242" idx="2"/>
            <a:endCxn id="243" idx="0"/>
          </p:cNvCxnSpPr>
          <p:nvPr/>
        </p:nvCxnSpPr>
        <p:spPr>
          <a:xfrm>
            <a:off x="4419600" y="4114800"/>
            <a:ext cx="0" cy="152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53" name="Google Shape;253;p29"/>
          <p:cNvCxnSpPr>
            <a:stCxn id="243" idx="2"/>
            <a:endCxn id="244" idx="0"/>
          </p:cNvCxnSpPr>
          <p:nvPr/>
        </p:nvCxnSpPr>
        <p:spPr>
          <a:xfrm>
            <a:off x="4419600" y="4802188"/>
            <a:ext cx="0" cy="417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54" name="Google Shape;254;p29"/>
          <p:cNvCxnSpPr>
            <a:stCxn id="244" idx="2"/>
            <a:endCxn id="247" idx="0"/>
          </p:cNvCxnSpPr>
          <p:nvPr/>
        </p:nvCxnSpPr>
        <p:spPr>
          <a:xfrm>
            <a:off x="4419600" y="5562600"/>
            <a:ext cx="0" cy="4572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55" name="Google Shape;255;p29"/>
          <p:cNvCxnSpPr>
            <a:stCxn id="240" idx="0"/>
            <a:endCxn id="256" idx="0"/>
          </p:cNvCxnSpPr>
          <p:nvPr/>
        </p:nvCxnSpPr>
        <p:spPr>
          <a:xfrm flipH="1" rot="-5400000">
            <a:off x="4476300" y="362400"/>
            <a:ext cx="38100" cy="5333100"/>
          </a:xfrm>
          <a:prstGeom prst="bentConnector3">
            <a:avLst>
              <a:gd fmla="val -60000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57" name="Google Shape;257;p29"/>
          <p:cNvCxnSpPr>
            <a:stCxn id="245" idx="0"/>
            <a:endCxn id="246" idx="0"/>
          </p:cNvCxnSpPr>
          <p:nvPr/>
        </p:nvCxnSpPr>
        <p:spPr>
          <a:xfrm flipH="1" rot="-5400000">
            <a:off x="4495500" y="2553000"/>
            <a:ext cx="600" cy="5334000"/>
          </a:xfrm>
          <a:prstGeom prst="bentConnector3">
            <a:avLst>
              <a:gd fmla="val -33734334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58" name="Google Shape;258;p29"/>
          <p:cNvCxnSpPr>
            <a:stCxn id="248" idx="0"/>
            <a:endCxn id="249" idx="0"/>
          </p:cNvCxnSpPr>
          <p:nvPr/>
        </p:nvCxnSpPr>
        <p:spPr>
          <a:xfrm flipH="1" rot="-5400000">
            <a:off x="4495500" y="3353100"/>
            <a:ext cx="600" cy="5334000"/>
          </a:xfrm>
          <a:prstGeom prst="bentConnector3">
            <a:avLst>
              <a:gd fmla="val -37967667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256" name="Google Shape;256;p29"/>
          <p:cNvSpPr/>
          <p:nvPr/>
        </p:nvSpPr>
        <p:spPr>
          <a:xfrm>
            <a:off x="6247606" y="3048000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9" name="Google Shape;259;p29"/>
          <p:cNvCxnSpPr/>
          <p:nvPr/>
        </p:nvCxnSpPr>
        <p:spPr>
          <a:xfrm>
            <a:off x="1830388" y="3779362"/>
            <a:ext cx="5333100" cy="38100"/>
          </a:xfrm>
          <a:prstGeom prst="bentConnector3">
            <a:avLst>
              <a:gd fmla="val 0" name="adj1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</p:cxnSp>
      <p:sp>
        <p:nvSpPr>
          <p:cNvPr id="260" name="Google Shape;260;p29"/>
          <p:cNvSpPr/>
          <p:nvPr/>
        </p:nvSpPr>
        <p:spPr>
          <a:xfrm>
            <a:off x="6247606" y="3780104"/>
            <a:ext cx="1828800" cy="342900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TNTTMap.jpg" id="265" name="Google Shape;2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227" y="2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0"/>
          <p:cNvSpPr/>
          <p:nvPr/>
        </p:nvSpPr>
        <p:spPr>
          <a:xfrm>
            <a:off x="4076624" y="3067167"/>
            <a:ext cx="18185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CF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Trung</a:t>
            </a:r>
            <a:endParaRPr b="1" sz="2400">
              <a:solidFill>
                <a:srgbClr val="FEFCF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1295400" y="3296455"/>
            <a:ext cx="15031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CF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Tây</a:t>
            </a:r>
            <a:endParaRPr b="1" sz="2400">
              <a:solidFill>
                <a:srgbClr val="FEFCF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609600" y="4203267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Tây Nam</a:t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3356941" y="4765920"/>
            <a:ext cx="16289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CF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Nam</a:t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1295400" y="2286002"/>
            <a:ext cx="228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Tây Bắc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5410200" y="4542371"/>
            <a:ext cx="2743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Đông Nam</a:t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6949685" y="3307146"/>
            <a:ext cx="18133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Trung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7076321" y="2051734"/>
            <a:ext cx="1595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Đông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Bắc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4681400" y="953611"/>
            <a:ext cx="20569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CF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Quy 2009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1"/>
          <p:cNvGrpSpPr/>
          <p:nvPr/>
        </p:nvGrpSpPr>
        <p:grpSpPr>
          <a:xfrm>
            <a:off x="1449721" y="837724"/>
            <a:ext cx="7294563" cy="3949700"/>
            <a:chOff x="576" y="1083"/>
            <a:chExt cx="4595" cy="2488"/>
          </a:xfrm>
        </p:grpSpPr>
        <p:grpSp>
          <p:nvGrpSpPr>
            <p:cNvPr id="280" name="Google Shape;280;p31"/>
            <p:cNvGrpSpPr/>
            <p:nvPr/>
          </p:nvGrpSpPr>
          <p:grpSpPr>
            <a:xfrm>
              <a:off x="576" y="1083"/>
              <a:ext cx="3993" cy="2488"/>
              <a:chOff x="2259" y="1236"/>
              <a:chExt cx="3376" cy="2103"/>
            </a:xfrm>
          </p:grpSpPr>
          <p:sp>
            <p:nvSpPr>
              <p:cNvPr id="281" name="Google Shape;281;p31"/>
              <p:cNvSpPr/>
              <p:nvPr/>
            </p:nvSpPr>
            <p:spPr>
              <a:xfrm>
                <a:off x="2270" y="1437"/>
                <a:ext cx="521" cy="432"/>
              </a:xfrm>
              <a:custGeom>
                <a:rect b="b" l="l" r="r" t="t"/>
                <a:pathLst>
                  <a:path extrusionOk="0" h="432" w="521">
                    <a:moveTo>
                      <a:pt x="7" y="328"/>
                    </a:moveTo>
                    <a:lnTo>
                      <a:pt x="2" y="317"/>
                    </a:lnTo>
                    <a:lnTo>
                      <a:pt x="0" y="297"/>
                    </a:lnTo>
                    <a:lnTo>
                      <a:pt x="3" y="290"/>
                    </a:lnTo>
                    <a:lnTo>
                      <a:pt x="4" y="284"/>
                    </a:lnTo>
                    <a:lnTo>
                      <a:pt x="9" y="279"/>
                    </a:lnTo>
                    <a:lnTo>
                      <a:pt x="10" y="274"/>
                    </a:lnTo>
                    <a:lnTo>
                      <a:pt x="7" y="263"/>
                    </a:lnTo>
                    <a:lnTo>
                      <a:pt x="7" y="253"/>
                    </a:lnTo>
                    <a:lnTo>
                      <a:pt x="18" y="240"/>
                    </a:lnTo>
                    <a:lnTo>
                      <a:pt x="28" y="218"/>
                    </a:lnTo>
                    <a:lnTo>
                      <a:pt x="30" y="223"/>
                    </a:lnTo>
                    <a:lnTo>
                      <a:pt x="32" y="218"/>
                    </a:lnTo>
                    <a:lnTo>
                      <a:pt x="37" y="215"/>
                    </a:lnTo>
                    <a:lnTo>
                      <a:pt x="37" y="215"/>
                    </a:lnTo>
                    <a:lnTo>
                      <a:pt x="38" y="219"/>
                    </a:lnTo>
                    <a:lnTo>
                      <a:pt x="40" y="215"/>
                    </a:lnTo>
                    <a:lnTo>
                      <a:pt x="37" y="215"/>
                    </a:lnTo>
                    <a:lnTo>
                      <a:pt x="37" y="214"/>
                    </a:lnTo>
                    <a:lnTo>
                      <a:pt x="37" y="215"/>
                    </a:lnTo>
                    <a:lnTo>
                      <a:pt x="34" y="214"/>
                    </a:lnTo>
                    <a:lnTo>
                      <a:pt x="37" y="208"/>
                    </a:lnTo>
                    <a:lnTo>
                      <a:pt x="42" y="199"/>
                    </a:lnTo>
                    <a:lnTo>
                      <a:pt x="48" y="194"/>
                    </a:lnTo>
                    <a:lnTo>
                      <a:pt x="53" y="194"/>
                    </a:lnTo>
                    <a:lnTo>
                      <a:pt x="52" y="191"/>
                    </a:lnTo>
                    <a:lnTo>
                      <a:pt x="47" y="194"/>
                    </a:lnTo>
                    <a:lnTo>
                      <a:pt x="48" y="188"/>
                    </a:lnTo>
                    <a:lnTo>
                      <a:pt x="52" y="183"/>
                    </a:lnTo>
                    <a:lnTo>
                      <a:pt x="61" y="156"/>
                    </a:lnTo>
                    <a:lnTo>
                      <a:pt x="66" y="146"/>
                    </a:lnTo>
                    <a:lnTo>
                      <a:pt x="68" y="141"/>
                    </a:lnTo>
                    <a:lnTo>
                      <a:pt x="72" y="138"/>
                    </a:lnTo>
                    <a:lnTo>
                      <a:pt x="72" y="135"/>
                    </a:lnTo>
                    <a:lnTo>
                      <a:pt x="71" y="130"/>
                    </a:lnTo>
                    <a:lnTo>
                      <a:pt x="76" y="120"/>
                    </a:lnTo>
                    <a:lnTo>
                      <a:pt x="78" y="109"/>
                    </a:lnTo>
                    <a:lnTo>
                      <a:pt x="86" y="95"/>
                    </a:lnTo>
                    <a:lnTo>
                      <a:pt x="87" y="89"/>
                    </a:lnTo>
                    <a:lnTo>
                      <a:pt x="93" y="81"/>
                    </a:lnTo>
                    <a:lnTo>
                      <a:pt x="94" y="76"/>
                    </a:lnTo>
                    <a:lnTo>
                      <a:pt x="97" y="70"/>
                    </a:lnTo>
                    <a:lnTo>
                      <a:pt x="97" y="65"/>
                    </a:lnTo>
                    <a:lnTo>
                      <a:pt x="99" y="59"/>
                    </a:lnTo>
                    <a:lnTo>
                      <a:pt x="99" y="55"/>
                    </a:lnTo>
                    <a:lnTo>
                      <a:pt x="105" y="57"/>
                    </a:lnTo>
                    <a:lnTo>
                      <a:pt x="102" y="51"/>
                    </a:lnTo>
                    <a:lnTo>
                      <a:pt x="103" y="46"/>
                    </a:lnTo>
                    <a:lnTo>
                      <a:pt x="109" y="40"/>
                    </a:lnTo>
                    <a:lnTo>
                      <a:pt x="106" y="38"/>
                    </a:lnTo>
                    <a:lnTo>
                      <a:pt x="106" y="32"/>
                    </a:lnTo>
                    <a:lnTo>
                      <a:pt x="109" y="27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13" y="16"/>
                    </a:lnTo>
                    <a:lnTo>
                      <a:pt x="116" y="5"/>
                    </a:lnTo>
                    <a:lnTo>
                      <a:pt x="117" y="0"/>
                    </a:lnTo>
                    <a:lnTo>
                      <a:pt x="122" y="4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2" y="4"/>
                    </a:lnTo>
                    <a:lnTo>
                      <a:pt x="124" y="1"/>
                    </a:lnTo>
                    <a:lnTo>
                      <a:pt x="128" y="2"/>
                    </a:lnTo>
                    <a:lnTo>
                      <a:pt x="129" y="5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8"/>
                    </a:lnTo>
                    <a:lnTo>
                      <a:pt x="147" y="12"/>
                    </a:lnTo>
                    <a:lnTo>
                      <a:pt x="148" y="13"/>
                    </a:lnTo>
                    <a:lnTo>
                      <a:pt x="154" y="15"/>
                    </a:lnTo>
                    <a:lnTo>
                      <a:pt x="159" y="13"/>
                    </a:lnTo>
                    <a:lnTo>
                      <a:pt x="163" y="15"/>
                    </a:lnTo>
                    <a:lnTo>
                      <a:pt x="166" y="19"/>
                    </a:lnTo>
                    <a:lnTo>
                      <a:pt x="171" y="24"/>
                    </a:lnTo>
                    <a:lnTo>
                      <a:pt x="174" y="35"/>
                    </a:lnTo>
                    <a:lnTo>
                      <a:pt x="171" y="62"/>
                    </a:lnTo>
                    <a:lnTo>
                      <a:pt x="173" y="65"/>
                    </a:lnTo>
                    <a:lnTo>
                      <a:pt x="181" y="69"/>
                    </a:lnTo>
                    <a:lnTo>
                      <a:pt x="186" y="72"/>
                    </a:lnTo>
                    <a:lnTo>
                      <a:pt x="189" y="73"/>
                    </a:lnTo>
                    <a:lnTo>
                      <a:pt x="194" y="76"/>
                    </a:lnTo>
                    <a:lnTo>
                      <a:pt x="200" y="77"/>
                    </a:lnTo>
                    <a:lnTo>
                      <a:pt x="211" y="76"/>
                    </a:lnTo>
                    <a:lnTo>
                      <a:pt x="215" y="74"/>
                    </a:lnTo>
                    <a:lnTo>
                      <a:pt x="220" y="72"/>
                    </a:lnTo>
                    <a:lnTo>
                      <a:pt x="226" y="72"/>
                    </a:lnTo>
                    <a:lnTo>
                      <a:pt x="231" y="73"/>
                    </a:lnTo>
                    <a:lnTo>
                      <a:pt x="240" y="74"/>
                    </a:lnTo>
                    <a:lnTo>
                      <a:pt x="246" y="77"/>
                    </a:lnTo>
                    <a:lnTo>
                      <a:pt x="250" y="78"/>
                    </a:lnTo>
                    <a:lnTo>
                      <a:pt x="257" y="82"/>
                    </a:lnTo>
                    <a:lnTo>
                      <a:pt x="257" y="86"/>
                    </a:lnTo>
                    <a:lnTo>
                      <a:pt x="268" y="86"/>
                    </a:lnTo>
                    <a:lnTo>
                      <a:pt x="273" y="88"/>
                    </a:lnTo>
                    <a:lnTo>
                      <a:pt x="289" y="85"/>
                    </a:lnTo>
                    <a:lnTo>
                      <a:pt x="295" y="86"/>
                    </a:lnTo>
                    <a:lnTo>
                      <a:pt x="300" y="91"/>
                    </a:lnTo>
                    <a:lnTo>
                      <a:pt x="304" y="92"/>
                    </a:lnTo>
                    <a:lnTo>
                      <a:pt x="310" y="92"/>
                    </a:lnTo>
                    <a:lnTo>
                      <a:pt x="320" y="89"/>
                    </a:lnTo>
                    <a:lnTo>
                      <a:pt x="331" y="88"/>
                    </a:lnTo>
                    <a:lnTo>
                      <a:pt x="348" y="88"/>
                    </a:lnTo>
                    <a:lnTo>
                      <a:pt x="353" y="85"/>
                    </a:lnTo>
                    <a:lnTo>
                      <a:pt x="357" y="86"/>
                    </a:lnTo>
                    <a:lnTo>
                      <a:pt x="369" y="88"/>
                    </a:lnTo>
                    <a:lnTo>
                      <a:pt x="375" y="89"/>
                    </a:lnTo>
                    <a:lnTo>
                      <a:pt x="380" y="91"/>
                    </a:lnTo>
                    <a:lnTo>
                      <a:pt x="386" y="86"/>
                    </a:lnTo>
                    <a:lnTo>
                      <a:pt x="437" y="99"/>
                    </a:lnTo>
                    <a:lnTo>
                      <a:pt x="504" y="112"/>
                    </a:lnTo>
                    <a:lnTo>
                      <a:pt x="504" y="120"/>
                    </a:lnTo>
                    <a:lnTo>
                      <a:pt x="506" y="126"/>
                    </a:lnTo>
                    <a:lnTo>
                      <a:pt x="509" y="128"/>
                    </a:lnTo>
                    <a:lnTo>
                      <a:pt x="519" y="138"/>
                    </a:lnTo>
                    <a:lnTo>
                      <a:pt x="521" y="149"/>
                    </a:lnTo>
                    <a:lnTo>
                      <a:pt x="517" y="154"/>
                    </a:lnTo>
                    <a:lnTo>
                      <a:pt x="506" y="168"/>
                    </a:lnTo>
                    <a:lnTo>
                      <a:pt x="498" y="183"/>
                    </a:lnTo>
                    <a:lnTo>
                      <a:pt x="489" y="194"/>
                    </a:lnTo>
                    <a:lnTo>
                      <a:pt x="487" y="198"/>
                    </a:lnTo>
                    <a:lnTo>
                      <a:pt x="485" y="203"/>
                    </a:lnTo>
                    <a:lnTo>
                      <a:pt x="481" y="208"/>
                    </a:lnTo>
                    <a:lnTo>
                      <a:pt x="472" y="214"/>
                    </a:lnTo>
                    <a:lnTo>
                      <a:pt x="466" y="225"/>
                    </a:lnTo>
                    <a:lnTo>
                      <a:pt x="460" y="229"/>
                    </a:lnTo>
                    <a:lnTo>
                      <a:pt x="456" y="245"/>
                    </a:lnTo>
                    <a:lnTo>
                      <a:pt x="459" y="249"/>
                    </a:lnTo>
                    <a:lnTo>
                      <a:pt x="464" y="251"/>
                    </a:lnTo>
                    <a:lnTo>
                      <a:pt x="468" y="253"/>
                    </a:lnTo>
                    <a:lnTo>
                      <a:pt x="472" y="259"/>
                    </a:lnTo>
                    <a:lnTo>
                      <a:pt x="468" y="264"/>
                    </a:lnTo>
                    <a:lnTo>
                      <a:pt x="467" y="271"/>
                    </a:lnTo>
                    <a:lnTo>
                      <a:pt x="463" y="282"/>
                    </a:lnTo>
                    <a:lnTo>
                      <a:pt x="460" y="283"/>
                    </a:lnTo>
                    <a:lnTo>
                      <a:pt x="457" y="287"/>
                    </a:lnTo>
                    <a:lnTo>
                      <a:pt x="428" y="432"/>
                    </a:lnTo>
                    <a:lnTo>
                      <a:pt x="354" y="417"/>
                    </a:lnTo>
                    <a:lnTo>
                      <a:pt x="251" y="393"/>
                    </a:lnTo>
                    <a:lnTo>
                      <a:pt x="140" y="364"/>
                    </a:lnTo>
                    <a:lnTo>
                      <a:pt x="9" y="328"/>
                    </a:lnTo>
                    <a:lnTo>
                      <a:pt x="7" y="328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2270" y="1437"/>
                <a:ext cx="521" cy="432"/>
              </a:xfrm>
              <a:custGeom>
                <a:rect b="b" l="l" r="r" t="t"/>
                <a:pathLst>
                  <a:path extrusionOk="0" h="432" w="521">
                    <a:moveTo>
                      <a:pt x="7" y="328"/>
                    </a:moveTo>
                    <a:lnTo>
                      <a:pt x="2" y="317"/>
                    </a:lnTo>
                    <a:lnTo>
                      <a:pt x="0" y="297"/>
                    </a:lnTo>
                    <a:lnTo>
                      <a:pt x="3" y="290"/>
                    </a:lnTo>
                    <a:lnTo>
                      <a:pt x="4" y="284"/>
                    </a:lnTo>
                    <a:lnTo>
                      <a:pt x="9" y="279"/>
                    </a:lnTo>
                    <a:lnTo>
                      <a:pt x="10" y="274"/>
                    </a:lnTo>
                    <a:lnTo>
                      <a:pt x="7" y="263"/>
                    </a:lnTo>
                    <a:lnTo>
                      <a:pt x="7" y="253"/>
                    </a:lnTo>
                    <a:lnTo>
                      <a:pt x="18" y="240"/>
                    </a:lnTo>
                    <a:lnTo>
                      <a:pt x="28" y="218"/>
                    </a:lnTo>
                    <a:lnTo>
                      <a:pt x="30" y="223"/>
                    </a:lnTo>
                    <a:lnTo>
                      <a:pt x="32" y="218"/>
                    </a:lnTo>
                    <a:lnTo>
                      <a:pt x="37" y="215"/>
                    </a:lnTo>
                    <a:lnTo>
                      <a:pt x="37" y="215"/>
                    </a:lnTo>
                    <a:lnTo>
                      <a:pt x="38" y="219"/>
                    </a:lnTo>
                    <a:lnTo>
                      <a:pt x="40" y="215"/>
                    </a:lnTo>
                    <a:lnTo>
                      <a:pt x="37" y="215"/>
                    </a:lnTo>
                    <a:lnTo>
                      <a:pt x="37" y="214"/>
                    </a:lnTo>
                    <a:lnTo>
                      <a:pt x="37" y="215"/>
                    </a:lnTo>
                    <a:lnTo>
                      <a:pt x="34" y="214"/>
                    </a:lnTo>
                    <a:lnTo>
                      <a:pt x="37" y="208"/>
                    </a:lnTo>
                    <a:lnTo>
                      <a:pt x="42" y="199"/>
                    </a:lnTo>
                    <a:lnTo>
                      <a:pt x="48" y="194"/>
                    </a:lnTo>
                    <a:lnTo>
                      <a:pt x="53" y="194"/>
                    </a:lnTo>
                    <a:lnTo>
                      <a:pt x="52" y="191"/>
                    </a:lnTo>
                    <a:lnTo>
                      <a:pt x="47" y="194"/>
                    </a:lnTo>
                    <a:lnTo>
                      <a:pt x="48" y="188"/>
                    </a:lnTo>
                    <a:lnTo>
                      <a:pt x="52" y="183"/>
                    </a:lnTo>
                    <a:lnTo>
                      <a:pt x="61" y="156"/>
                    </a:lnTo>
                    <a:lnTo>
                      <a:pt x="66" y="146"/>
                    </a:lnTo>
                    <a:lnTo>
                      <a:pt x="68" y="141"/>
                    </a:lnTo>
                    <a:lnTo>
                      <a:pt x="72" y="138"/>
                    </a:lnTo>
                    <a:lnTo>
                      <a:pt x="72" y="135"/>
                    </a:lnTo>
                    <a:lnTo>
                      <a:pt x="71" y="130"/>
                    </a:lnTo>
                    <a:lnTo>
                      <a:pt x="76" y="120"/>
                    </a:lnTo>
                    <a:lnTo>
                      <a:pt x="78" y="109"/>
                    </a:lnTo>
                    <a:lnTo>
                      <a:pt x="86" y="95"/>
                    </a:lnTo>
                    <a:lnTo>
                      <a:pt x="87" y="89"/>
                    </a:lnTo>
                    <a:lnTo>
                      <a:pt x="93" y="81"/>
                    </a:lnTo>
                    <a:lnTo>
                      <a:pt x="94" y="76"/>
                    </a:lnTo>
                    <a:lnTo>
                      <a:pt x="97" y="70"/>
                    </a:lnTo>
                    <a:lnTo>
                      <a:pt x="97" y="65"/>
                    </a:lnTo>
                    <a:lnTo>
                      <a:pt x="99" y="59"/>
                    </a:lnTo>
                    <a:lnTo>
                      <a:pt x="99" y="55"/>
                    </a:lnTo>
                    <a:lnTo>
                      <a:pt x="105" y="57"/>
                    </a:lnTo>
                    <a:lnTo>
                      <a:pt x="102" y="51"/>
                    </a:lnTo>
                    <a:lnTo>
                      <a:pt x="103" y="46"/>
                    </a:lnTo>
                    <a:lnTo>
                      <a:pt x="109" y="40"/>
                    </a:lnTo>
                    <a:lnTo>
                      <a:pt x="106" y="38"/>
                    </a:lnTo>
                    <a:lnTo>
                      <a:pt x="106" y="32"/>
                    </a:lnTo>
                    <a:lnTo>
                      <a:pt x="109" y="27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13" y="16"/>
                    </a:lnTo>
                    <a:lnTo>
                      <a:pt x="116" y="5"/>
                    </a:lnTo>
                    <a:lnTo>
                      <a:pt x="117" y="0"/>
                    </a:lnTo>
                    <a:lnTo>
                      <a:pt x="122" y="4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2" y="4"/>
                    </a:lnTo>
                    <a:lnTo>
                      <a:pt x="124" y="1"/>
                    </a:lnTo>
                    <a:lnTo>
                      <a:pt x="128" y="2"/>
                    </a:lnTo>
                    <a:lnTo>
                      <a:pt x="129" y="5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8"/>
                    </a:lnTo>
                    <a:lnTo>
                      <a:pt x="147" y="12"/>
                    </a:lnTo>
                    <a:lnTo>
                      <a:pt x="148" y="13"/>
                    </a:lnTo>
                    <a:lnTo>
                      <a:pt x="154" y="15"/>
                    </a:lnTo>
                    <a:lnTo>
                      <a:pt x="159" y="13"/>
                    </a:lnTo>
                    <a:lnTo>
                      <a:pt x="163" y="15"/>
                    </a:lnTo>
                    <a:lnTo>
                      <a:pt x="166" y="19"/>
                    </a:lnTo>
                    <a:lnTo>
                      <a:pt x="171" y="24"/>
                    </a:lnTo>
                    <a:lnTo>
                      <a:pt x="174" y="35"/>
                    </a:lnTo>
                    <a:lnTo>
                      <a:pt x="171" y="62"/>
                    </a:lnTo>
                    <a:lnTo>
                      <a:pt x="173" y="65"/>
                    </a:lnTo>
                    <a:lnTo>
                      <a:pt x="181" y="69"/>
                    </a:lnTo>
                    <a:lnTo>
                      <a:pt x="186" y="72"/>
                    </a:lnTo>
                    <a:lnTo>
                      <a:pt x="189" y="73"/>
                    </a:lnTo>
                    <a:lnTo>
                      <a:pt x="194" y="76"/>
                    </a:lnTo>
                    <a:lnTo>
                      <a:pt x="200" y="77"/>
                    </a:lnTo>
                    <a:lnTo>
                      <a:pt x="211" y="76"/>
                    </a:lnTo>
                    <a:lnTo>
                      <a:pt x="215" y="74"/>
                    </a:lnTo>
                    <a:lnTo>
                      <a:pt x="220" y="72"/>
                    </a:lnTo>
                    <a:lnTo>
                      <a:pt x="226" y="72"/>
                    </a:lnTo>
                    <a:lnTo>
                      <a:pt x="231" y="73"/>
                    </a:lnTo>
                    <a:lnTo>
                      <a:pt x="240" y="74"/>
                    </a:lnTo>
                    <a:lnTo>
                      <a:pt x="246" y="77"/>
                    </a:lnTo>
                    <a:lnTo>
                      <a:pt x="250" y="78"/>
                    </a:lnTo>
                    <a:lnTo>
                      <a:pt x="257" y="82"/>
                    </a:lnTo>
                    <a:lnTo>
                      <a:pt x="257" y="86"/>
                    </a:lnTo>
                    <a:lnTo>
                      <a:pt x="268" y="86"/>
                    </a:lnTo>
                    <a:lnTo>
                      <a:pt x="273" y="88"/>
                    </a:lnTo>
                    <a:lnTo>
                      <a:pt x="289" y="85"/>
                    </a:lnTo>
                    <a:lnTo>
                      <a:pt x="295" y="86"/>
                    </a:lnTo>
                    <a:lnTo>
                      <a:pt x="300" y="91"/>
                    </a:lnTo>
                    <a:lnTo>
                      <a:pt x="304" y="92"/>
                    </a:lnTo>
                    <a:lnTo>
                      <a:pt x="310" y="92"/>
                    </a:lnTo>
                    <a:lnTo>
                      <a:pt x="320" y="89"/>
                    </a:lnTo>
                    <a:lnTo>
                      <a:pt x="331" y="88"/>
                    </a:lnTo>
                    <a:lnTo>
                      <a:pt x="348" y="88"/>
                    </a:lnTo>
                    <a:lnTo>
                      <a:pt x="353" y="85"/>
                    </a:lnTo>
                    <a:lnTo>
                      <a:pt x="357" y="86"/>
                    </a:lnTo>
                    <a:lnTo>
                      <a:pt x="369" y="88"/>
                    </a:lnTo>
                    <a:lnTo>
                      <a:pt x="375" y="89"/>
                    </a:lnTo>
                    <a:lnTo>
                      <a:pt x="380" y="91"/>
                    </a:lnTo>
                    <a:lnTo>
                      <a:pt x="386" y="86"/>
                    </a:lnTo>
                    <a:lnTo>
                      <a:pt x="437" y="99"/>
                    </a:lnTo>
                    <a:lnTo>
                      <a:pt x="504" y="112"/>
                    </a:lnTo>
                    <a:lnTo>
                      <a:pt x="504" y="120"/>
                    </a:lnTo>
                    <a:lnTo>
                      <a:pt x="506" y="126"/>
                    </a:lnTo>
                    <a:lnTo>
                      <a:pt x="509" y="128"/>
                    </a:lnTo>
                    <a:lnTo>
                      <a:pt x="519" y="138"/>
                    </a:lnTo>
                    <a:lnTo>
                      <a:pt x="521" y="149"/>
                    </a:lnTo>
                    <a:lnTo>
                      <a:pt x="517" y="154"/>
                    </a:lnTo>
                    <a:lnTo>
                      <a:pt x="506" y="168"/>
                    </a:lnTo>
                    <a:lnTo>
                      <a:pt x="498" y="183"/>
                    </a:lnTo>
                    <a:lnTo>
                      <a:pt x="489" y="194"/>
                    </a:lnTo>
                    <a:lnTo>
                      <a:pt x="487" y="198"/>
                    </a:lnTo>
                    <a:lnTo>
                      <a:pt x="485" y="203"/>
                    </a:lnTo>
                    <a:lnTo>
                      <a:pt x="481" y="208"/>
                    </a:lnTo>
                    <a:lnTo>
                      <a:pt x="472" y="214"/>
                    </a:lnTo>
                    <a:lnTo>
                      <a:pt x="466" y="225"/>
                    </a:lnTo>
                    <a:lnTo>
                      <a:pt x="460" y="229"/>
                    </a:lnTo>
                    <a:lnTo>
                      <a:pt x="456" y="245"/>
                    </a:lnTo>
                    <a:lnTo>
                      <a:pt x="459" y="249"/>
                    </a:lnTo>
                    <a:lnTo>
                      <a:pt x="464" y="251"/>
                    </a:lnTo>
                    <a:lnTo>
                      <a:pt x="468" y="253"/>
                    </a:lnTo>
                    <a:lnTo>
                      <a:pt x="472" y="259"/>
                    </a:lnTo>
                    <a:lnTo>
                      <a:pt x="468" y="264"/>
                    </a:lnTo>
                    <a:lnTo>
                      <a:pt x="467" y="271"/>
                    </a:lnTo>
                    <a:lnTo>
                      <a:pt x="463" y="282"/>
                    </a:lnTo>
                    <a:lnTo>
                      <a:pt x="460" y="283"/>
                    </a:lnTo>
                    <a:lnTo>
                      <a:pt x="457" y="287"/>
                    </a:lnTo>
                    <a:lnTo>
                      <a:pt x="428" y="432"/>
                    </a:lnTo>
                    <a:lnTo>
                      <a:pt x="354" y="417"/>
                    </a:lnTo>
                    <a:lnTo>
                      <a:pt x="251" y="393"/>
                    </a:lnTo>
                    <a:lnTo>
                      <a:pt x="140" y="364"/>
                    </a:lnTo>
                    <a:lnTo>
                      <a:pt x="9" y="328"/>
                    </a:lnTo>
                    <a:lnTo>
                      <a:pt x="7" y="328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2463" y="1830"/>
                <a:ext cx="412" cy="637"/>
              </a:xfrm>
              <a:custGeom>
                <a:rect b="b" l="l" r="r" t="t"/>
                <a:pathLst>
                  <a:path extrusionOk="0" h="637" w="412">
                    <a:moveTo>
                      <a:pt x="14" y="186"/>
                    </a:moveTo>
                    <a:lnTo>
                      <a:pt x="58" y="0"/>
                    </a:lnTo>
                    <a:lnTo>
                      <a:pt x="161" y="24"/>
                    </a:lnTo>
                    <a:lnTo>
                      <a:pt x="235" y="39"/>
                    </a:lnTo>
                    <a:lnTo>
                      <a:pt x="331" y="60"/>
                    </a:lnTo>
                    <a:lnTo>
                      <a:pt x="412" y="75"/>
                    </a:lnTo>
                    <a:lnTo>
                      <a:pt x="339" y="481"/>
                    </a:lnTo>
                    <a:lnTo>
                      <a:pt x="327" y="545"/>
                    </a:lnTo>
                    <a:lnTo>
                      <a:pt x="323" y="553"/>
                    </a:lnTo>
                    <a:lnTo>
                      <a:pt x="316" y="559"/>
                    </a:lnTo>
                    <a:lnTo>
                      <a:pt x="311" y="557"/>
                    </a:lnTo>
                    <a:lnTo>
                      <a:pt x="309" y="552"/>
                    </a:lnTo>
                    <a:lnTo>
                      <a:pt x="304" y="546"/>
                    </a:lnTo>
                    <a:lnTo>
                      <a:pt x="298" y="546"/>
                    </a:lnTo>
                    <a:lnTo>
                      <a:pt x="293" y="542"/>
                    </a:lnTo>
                    <a:lnTo>
                      <a:pt x="288" y="544"/>
                    </a:lnTo>
                    <a:lnTo>
                      <a:pt x="281" y="548"/>
                    </a:lnTo>
                    <a:lnTo>
                      <a:pt x="279" y="555"/>
                    </a:lnTo>
                    <a:lnTo>
                      <a:pt x="282" y="565"/>
                    </a:lnTo>
                    <a:lnTo>
                      <a:pt x="279" y="571"/>
                    </a:lnTo>
                    <a:lnTo>
                      <a:pt x="279" y="575"/>
                    </a:lnTo>
                    <a:lnTo>
                      <a:pt x="279" y="586"/>
                    </a:lnTo>
                    <a:lnTo>
                      <a:pt x="278" y="593"/>
                    </a:lnTo>
                    <a:lnTo>
                      <a:pt x="277" y="598"/>
                    </a:lnTo>
                    <a:lnTo>
                      <a:pt x="279" y="609"/>
                    </a:lnTo>
                    <a:lnTo>
                      <a:pt x="278" y="621"/>
                    </a:lnTo>
                    <a:lnTo>
                      <a:pt x="273" y="626"/>
                    </a:lnTo>
                    <a:lnTo>
                      <a:pt x="271" y="637"/>
                    </a:lnTo>
                    <a:lnTo>
                      <a:pt x="191" y="518"/>
                    </a:lnTo>
                    <a:lnTo>
                      <a:pt x="0" y="240"/>
                    </a:lnTo>
                    <a:lnTo>
                      <a:pt x="14" y="186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2463" y="1830"/>
                <a:ext cx="412" cy="637"/>
              </a:xfrm>
              <a:custGeom>
                <a:rect b="b" l="l" r="r" t="t"/>
                <a:pathLst>
                  <a:path extrusionOk="0" h="637" w="412">
                    <a:moveTo>
                      <a:pt x="14" y="186"/>
                    </a:moveTo>
                    <a:lnTo>
                      <a:pt x="58" y="0"/>
                    </a:lnTo>
                    <a:lnTo>
                      <a:pt x="161" y="24"/>
                    </a:lnTo>
                    <a:lnTo>
                      <a:pt x="235" y="39"/>
                    </a:lnTo>
                    <a:lnTo>
                      <a:pt x="331" y="60"/>
                    </a:lnTo>
                    <a:lnTo>
                      <a:pt x="412" y="75"/>
                    </a:lnTo>
                    <a:lnTo>
                      <a:pt x="339" y="481"/>
                    </a:lnTo>
                    <a:lnTo>
                      <a:pt x="327" y="545"/>
                    </a:lnTo>
                    <a:lnTo>
                      <a:pt x="323" y="553"/>
                    </a:lnTo>
                    <a:lnTo>
                      <a:pt x="316" y="559"/>
                    </a:lnTo>
                    <a:lnTo>
                      <a:pt x="311" y="557"/>
                    </a:lnTo>
                    <a:lnTo>
                      <a:pt x="309" y="552"/>
                    </a:lnTo>
                    <a:lnTo>
                      <a:pt x="304" y="546"/>
                    </a:lnTo>
                    <a:lnTo>
                      <a:pt x="298" y="546"/>
                    </a:lnTo>
                    <a:lnTo>
                      <a:pt x="293" y="542"/>
                    </a:lnTo>
                    <a:lnTo>
                      <a:pt x="288" y="544"/>
                    </a:lnTo>
                    <a:lnTo>
                      <a:pt x="281" y="548"/>
                    </a:lnTo>
                    <a:lnTo>
                      <a:pt x="279" y="555"/>
                    </a:lnTo>
                    <a:lnTo>
                      <a:pt x="282" y="565"/>
                    </a:lnTo>
                    <a:lnTo>
                      <a:pt x="279" y="571"/>
                    </a:lnTo>
                    <a:lnTo>
                      <a:pt x="279" y="575"/>
                    </a:lnTo>
                    <a:lnTo>
                      <a:pt x="279" y="586"/>
                    </a:lnTo>
                    <a:lnTo>
                      <a:pt x="278" y="593"/>
                    </a:lnTo>
                    <a:lnTo>
                      <a:pt x="277" y="598"/>
                    </a:lnTo>
                    <a:lnTo>
                      <a:pt x="279" y="609"/>
                    </a:lnTo>
                    <a:lnTo>
                      <a:pt x="278" y="621"/>
                    </a:lnTo>
                    <a:lnTo>
                      <a:pt x="273" y="626"/>
                    </a:lnTo>
                    <a:lnTo>
                      <a:pt x="271" y="637"/>
                    </a:lnTo>
                    <a:lnTo>
                      <a:pt x="191" y="518"/>
                    </a:lnTo>
                    <a:lnTo>
                      <a:pt x="0" y="240"/>
                    </a:lnTo>
                    <a:lnTo>
                      <a:pt x="14" y="186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2684" y="2311"/>
                <a:ext cx="438" cy="512"/>
              </a:xfrm>
              <a:custGeom>
                <a:rect b="b" l="l" r="r" t="t"/>
                <a:pathLst>
                  <a:path extrusionOk="0" h="512" w="438">
                    <a:moveTo>
                      <a:pt x="11" y="339"/>
                    </a:moveTo>
                    <a:lnTo>
                      <a:pt x="12" y="339"/>
                    </a:lnTo>
                    <a:lnTo>
                      <a:pt x="15" y="338"/>
                    </a:lnTo>
                    <a:lnTo>
                      <a:pt x="18" y="339"/>
                    </a:lnTo>
                    <a:lnTo>
                      <a:pt x="22" y="341"/>
                    </a:lnTo>
                    <a:lnTo>
                      <a:pt x="24" y="335"/>
                    </a:lnTo>
                    <a:lnTo>
                      <a:pt x="30" y="333"/>
                    </a:lnTo>
                    <a:lnTo>
                      <a:pt x="30" y="323"/>
                    </a:lnTo>
                    <a:lnTo>
                      <a:pt x="29" y="319"/>
                    </a:lnTo>
                    <a:lnTo>
                      <a:pt x="24" y="315"/>
                    </a:lnTo>
                    <a:lnTo>
                      <a:pt x="19" y="314"/>
                    </a:lnTo>
                    <a:lnTo>
                      <a:pt x="18" y="308"/>
                    </a:lnTo>
                    <a:lnTo>
                      <a:pt x="20" y="303"/>
                    </a:lnTo>
                    <a:lnTo>
                      <a:pt x="20" y="297"/>
                    </a:lnTo>
                    <a:lnTo>
                      <a:pt x="19" y="292"/>
                    </a:lnTo>
                    <a:lnTo>
                      <a:pt x="20" y="287"/>
                    </a:lnTo>
                    <a:lnTo>
                      <a:pt x="26" y="284"/>
                    </a:lnTo>
                    <a:lnTo>
                      <a:pt x="35" y="272"/>
                    </a:lnTo>
                    <a:lnTo>
                      <a:pt x="38" y="265"/>
                    </a:lnTo>
                    <a:lnTo>
                      <a:pt x="41" y="259"/>
                    </a:lnTo>
                    <a:lnTo>
                      <a:pt x="41" y="250"/>
                    </a:lnTo>
                    <a:lnTo>
                      <a:pt x="43" y="240"/>
                    </a:lnTo>
                    <a:lnTo>
                      <a:pt x="49" y="238"/>
                    </a:lnTo>
                    <a:lnTo>
                      <a:pt x="52" y="232"/>
                    </a:lnTo>
                    <a:lnTo>
                      <a:pt x="69" y="223"/>
                    </a:lnTo>
                    <a:lnTo>
                      <a:pt x="73" y="217"/>
                    </a:lnTo>
                    <a:lnTo>
                      <a:pt x="69" y="212"/>
                    </a:lnTo>
                    <a:lnTo>
                      <a:pt x="60" y="202"/>
                    </a:lnTo>
                    <a:lnTo>
                      <a:pt x="60" y="196"/>
                    </a:lnTo>
                    <a:lnTo>
                      <a:pt x="58" y="190"/>
                    </a:lnTo>
                    <a:lnTo>
                      <a:pt x="58" y="185"/>
                    </a:lnTo>
                    <a:lnTo>
                      <a:pt x="56" y="178"/>
                    </a:lnTo>
                    <a:lnTo>
                      <a:pt x="50" y="167"/>
                    </a:lnTo>
                    <a:lnTo>
                      <a:pt x="50" y="162"/>
                    </a:lnTo>
                    <a:lnTo>
                      <a:pt x="50" y="156"/>
                    </a:lnTo>
                    <a:lnTo>
                      <a:pt x="52" y="145"/>
                    </a:lnTo>
                    <a:lnTo>
                      <a:pt x="57" y="140"/>
                    </a:lnTo>
                    <a:lnTo>
                      <a:pt x="58" y="128"/>
                    </a:lnTo>
                    <a:lnTo>
                      <a:pt x="56" y="117"/>
                    </a:lnTo>
                    <a:lnTo>
                      <a:pt x="57" y="112"/>
                    </a:lnTo>
                    <a:lnTo>
                      <a:pt x="58" y="105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61" y="84"/>
                    </a:lnTo>
                    <a:lnTo>
                      <a:pt x="58" y="74"/>
                    </a:lnTo>
                    <a:lnTo>
                      <a:pt x="60" y="67"/>
                    </a:lnTo>
                    <a:lnTo>
                      <a:pt x="67" y="63"/>
                    </a:lnTo>
                    <a:lnTo>
                      <a:pt x="72" y="61"/>
                    </a:lnTo>
                    <a:lnTo>
                      <a:pt x="77" y="65"/>
                    </a:lnTo>
                    <a:lnTo>
                      <a:pt x="83" y="65"/>
                    </a:lnTo>
                    <a:lnTo>
                      <a:pt x="88" y="71"/>
                    </a:lnTo>
                    <a:lnTo>
                      <a:pt x="90" y="76"/>
                    </a:lnTo>
                    <a:lnTo>
                      <a:pt x="95" y="78"/>
                    </a:lnTo>
                    <a:lnTo>
                      <a:pt x="102" y="72"/>
                    </a:lnTo>
                    <a:lnTo>
                      <a:pt x="106" y="64"/>
                    </a:lnTo>
                    <a:lnTo>
                      <a:pt x="118" y="0"/>
                    </a:lnTo>
                    <a:lnTo>
                      <a:pt x="176" y="10"/>
                    </a:lnTo>
                    <a:lnTo>
                      <a:pt x="265" y="25"/>
                    </a:lnTo>
                    <a:lnTo>
                      <a:pt x="350" y="37"/>
                    </a:lnTo>
                    <a:lnTo>
                      <a:pt x="438" y="49"/>
                    </a:lnTo>
                    <a:lnTo>
                      <a:pt x="380" y="509"/>
                    </a:lnTo>
                    <a:lnTo>
                      <a:pt x="380" y="512"/>
                    </a:lnTo>
                    <a:lnTo>
                      <a:pt x="345" y="508"/>
                    </a:lnTo>
                    <a:lnTo>
                      <a:pt x="242" y="494"/>
                    </a:lnTo>
                    <a:lnTo>
                      <a:pt x="153" y="444"/>
                    </a:lnTo>
                    <a:lnTo>
                      <a:pt x="16" y="365"/>
                    </a:lnTo>
                    <a:lnTo>
                      <a:pt x="0" y="356"/>
                    </a:lnTo>
                    <a:lnTo>
                      <a:pt x="3" y="350"/>
                    </a:lnTo>
                    <a:lnTo>
                      <a:pt x="11" y="33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2684" y="2311"/>
                <a:ext cx="438" cy="512"/>
              </a:xfrm>
              <a:custGeom>
                <a:rect b="b" l="l" r="r" t="t"/>
                <a:pathLst>
                  <a:path extrusionOk="0" h="512" w="438">
                    <a:moveTo>
                      <a:pt x="11" y="339"/>
                    </a:moveTo>
                    <a:lnTo>
                      <a:pt x="12" y="339"/>
                    </a:lnTo>
                    <a:lnTo>
                      <a:pt x="15" y="338"/>
                    </a:lnTo>
                    <a:lnTo>
                      <a:pt x="18" y="339"/>
                    </a:lnTo>
                    <a:lnTo>
                      <a:pt x="22" y="341"/>
                    </a:lnTo>
                    <a:lnTo>
                      <a:pt x="24" y="335"/>
                    </a:lnTo>
                    <a:lnTo>
                      <a:pt x="30" y="333"/>
                    </a:lnTo>
                    <a:lnTo>
                      <a:pt x="30" y="323"/>
                    </a:lnTo>
                    <a:lnTo>
                      <a:pt x="29" y="319"/>
                    </a:lnTo>
                    <a:lnTo>
                      <a:pt x="24" y="315"/>
                    </a:lnTo>
                    <a:lnTo>
                      <a:pt x="19" y="314"/>
                    </a:lnTo>
                    <a:lnTo>
                      <a:pt x="18" y="308"/>
                    </a:lnTo>
                    <a:lnTo>
                      <a:pt x="20" y="303"/>
                    </a:lnTo>
                    <a:lnTo>
                      <a:pt x="20" y="297"/>
                    </a:lnTo>
                    <a:lnTo>
                      <a:pt x="19" y="292"/>
                    </a:lnTo>
                    <a:lnTo>
                      <a:pt x="20" y="287"/>
                    </a:lnTo>
                    <a:lnTo>
                      <a:pt x="26" y="284"/>
                    </a:lnTo>
                    <a:lnTo>
                      <a:pt x="35" y="272"/>
                    </a:lnTo>
                    <a:lnTo>
                      <a:pt x="38" y="265"/>
                    </a:lnTo>
                    <a:lnTo>
                      <a:pt x="41" y="259"/>
                    </a:lnTo>
                    <a:lnTo>
                      <a:pt x="41" y="250"/>
                    </a:lnTo>
                    <a:lnTo>
                      <a:pt x="43" y="240"/>
                    </a:lnTo>
                    <a:lnTo>
                      <a:pt x="49" y="238"/>
                    </a:lnTo>
                    <a:lnTo>
                      <a:pt x="52" y="232"/>
                    </a:lnTo>
                    <a:lnTo>
                      <a:pt x="69" y="223"/>
                    </a:lnTo>
                    <a:lnTo>
                      <a:pt x="73" y="217"/>
                    </a:lnTo>
                    <a:lnTo>
                      <a:pt x="69" y="212"/>
                    </a:lnTo>
                    <a:lnTo>
                      <a:pt x="60" y="202"/>
                    </a:lnTo>
                    <a:lnTo>
                      <a:pt x="60" y="196"/>
                    </a:lnTo>
                    <a:lnTo>
                      <a:pt x="58" y="190"/>
                    </a:lnTo>
                    <a:lnTo>
                      <a:pt x="58" y="185"/>
                    </a:lnTo>
                    <a:lnTo>
                      <a:pt x="56" y="178"/>
                    </a:lnTo>
                    <a:lnTo>
                      <a:pt x="50" y="167"/>
                    </a:lnTo>
                    <a:lnTo>
                      <a:pt x="50" y="162"/>
                    </a:lnTo>
                    <a:lnTo>
                      <a:pt x="50" y="156"/>
                    </a:lnTo>
                    <a:lnTo>
                      <a:pt x="52" y="145"/>
                    </a:lnTo>
                    <a:lnTo>
                      <a:pt x="57" y="140"/>
                    </a:lnTo>
                    <a:lnTo>
                      <a:pt x="58" y="128"/>
                    </a:lnTo>
                    <a:lnTo>
                      <a:pt x="56" y="117"/>
                    </a:lnTo>
                    <a:lnTo>
                      <a:pt x="57" y="112"/>
                    </a:lnTo>
                    <a:lnTo>
                      <a:pt x="58" y="105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61" y="84"/>
                    </a:lnTo>
                    <a:lnTo>
                      <a:pt x="58" y="74"/>
                    </a:lnTo>
                    <a:lnTo>
                      <a:pt x="60" y="67"/>
                    </a:lnTo>
                    <a:lnTo>
                      <a:pt x="67" y="63"/>
                    </a:lnTo>
                    <a:lnTo>
                      <a:pt x="72" y="61"/>
                    </a:lnTo>
                    <a:lnTo>
                      <a:pt x="77" y="65"/>
                    </a:lnTo>
                    <a:lnTo>
                      <a:pt x="83" y="65"/>
                    </a:lnTo>
                    <a:lnTo>
                      <a:pt x="88" y="71"/>
                    </a:lnTo>
                    <a:lnTo>
                      <a:pt x="90" y="76"/>
                    </a:lnTo>
                    <a:lnTo>
                      <a:pt x="95" y="78"/>
                    </a:lnTo>
                    <a:lnTo>
                      <a:pt x="102" y="72"/>
                    </a:lnTo>
                    <a:lnTo>
                      <a:pt x="106" y="64"/>
                    </a:lnTo>
                    <a:lnTo>
                      <a:pt x="118" y="0"/>
                    </a:lnTo>
                    <a:lnTo>
                      <a:pt x="176" y="10"/>
                    </a:lnTo>
                    <a:lnTo>
                      <a:pt x="265" y="25"/>
                    </a:lnTo>
                    <a:lnTo>
                      <a:pt x="350" y="37"/>
                    </a:lnTo>
                    <a:lnTo>
                      <a:pt x="438" y="49"/>
                    </a:lnTo>
                    <a:lnTo>
                      <a:pt x="380" y="509"/>
                    </a:lnTo>
                    <a:lnTo>
                      <a:pt x="380" y="512"/>
                    </a:lnTo>
                    <a:lnTo>
                      <a:pt x="345" y="508"/>
                    </a:lnTo>
                    <a:lnTo>
                      <a:pt x="242" y="494"/>
                    </a:lnTo>
                    <a:lnTo>
                      <a:pt x="153" y="444"/>
                    </a:lnTo>
                    <a:lnTo>
                      <a:pt x="16" y="365"/>
                    </a:lnTo>
                    <a:lnTo>
                      <a:pt x="0" y="356"/>
                    </a:lnTo>
                    <a:lnTo>
                      <a:pt x="3" y="350"/>
                    </a:lnTo>
                    <a:lnTo>
                      <a:pt x="11" y="339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2698" y="1309"/>
                <a:ext cx="385" cy="624"/>
              </a:xfrm>
              <a:custGeom>
                <a:rect b="b" l="l" r="r" t="t"/>
                <a:pathLst>
                  <a:path extrusionOk="0" h="624" w="385">
                    <a:moveTo>
                      <a:pt x="0" y="560"/>
                    </a:moveTo>
                    <a:lnTo>
                      <a:pt x="29" y="415"/>
                    </a:lnTo>
                    <a:lnTo>
                      <a:pt x="32" y="411"/>
                    </a:lnTo>
                    <a:lnTo>
                      <a:pt x="35" y="410"/>
                    </a:lnTo>
                    <a:lnTo>
                      <a:pt x="39" y="399"/>
                    </a:lnTo>
                    <a:lnTo>
                      <a:pt x="40" y="392"/>
                    </a:lnTo>
                    <a:lnTo>
                      <a:pt x="44" y="387"/>
                    </a:lnTo>
                    <a:lnTo>
                      <a:pt x="40" y="381"/>
                    </a:lnTo>
                    <a:lnTo>
                      <a:pt x="36" y="379"/>
                    </a:lnTo>
                    <a:lnTo>
                      <a:pt x="31" y="377"/>
                    </a:lnTo>
                    <a:lnTo>
                      <a:pt x="28" y="373"/>
                    </a:lnTo>
                    <a:lnTo>
                      <a:pt x="32" y="357"/>
                    </a:lnTo>
                    <a:lnTo>
                      <a:pt x="38" y="353"/>
                    </a:lnTo>
                    <a:lnTo>
                      <a:pt x="44" y="342"/>
                    </a:lnTo>
                    <a:lnTo>
                      <a:pt x="53" y="336"/>
                    </a:lnTo>
                    <a:lnTo>
                      <a:pt x="57" y="331"/>
                    </a:lnTo>
                    <a:lnTo>
                      <a:pt x="59" y="326"/>
                    </a:lnTo>
                    <a:lnTo>
                      <a:pt x="61" y="322"/>
                    </a:lnTo>
                    <a:lnTo>
                      <a:pt x="70" y="311"/>
                    </a:lnTo>
                    <a:lnTo>
                      <a:pt x="78" y="296"/>
                    </a:lnTo>
                    <a:lnTo>
                      <a:pt x="89" y="282"/>
                    </a:lnTo>
                    <a:lnTo>
                      <a:pt x="93" y="277"/>
                    </a:lnTo>
                    <a:lnTo>
                      <a:pt x="91" y="266"/>
                    </a:lnTo>
                    <a:lnTo>
                      <a:pt x="81" y="256"/>
                    </a:lnTo>
                    <a:lnTo>
                      <a:pt x="78" y="254"/>
                    </a:lnTo>
                    <a:lnTo>
                      <a:pt x="76" y="248"/>
                    </a:lnTo>
                    <a:lnTo>
                      <a:pt x="76" y="240"/>
                    </a:lnTo>
                    <a:lnTo>
                      <a:pt x="74" y="236"/>
                    </a:lnTo>
                    <a:lnTo>
                      <a:pt x="76" y="220"/>
                    </a:lnTo>
                    <a:lnTo>
                      <a:pt x="73" y="209"/>
                    </a:lnTo>
                    <a:lnTo>
                      <a:pt x="76" y="204"/>
                    </a:lnTo>
                    <a:lnTo>
                      <a:pt x="77" y="187"/>
                    </a:lnTo>
                    <a:lnTo>
                      <a:pt x="116" y="3"/>
                    </a:lnTo>
                    <a:lnTo>
                      <a:pt x="118" y="0"/>
                    </a:lnTo>
                    <a:lnTo>
                      <a:pt x="158" y="8"/>
                    </a:lnTo>
                    <a:lnTo>
                      <a:pt x="171" y="11"/>
                    </a:lnTo>
                    <a:lnTo>
                      <a:pt x="169" y="14"/>
                    </a:lnTo>
                    <a:lnTo>
                      <a:pt x="154" y="91"/>
                    </a:lnTo>
                    <a:lnTo>
                      <a:pt x="162" y="107"/>
                    </a:lnTo>
                    <a:lnTo>
                      <a:pt x="162" y="110"/>
                    </a:lnTo>
                    <a:lnTo>
                      <a:pt x="166" y="121"/>
                    </a:lnTo>
                    <a:lnTo>
                      <a:pt x="168" y="126"/>
                    </a:lnTo>
                    <a:lnTo>
                      <a:pt x="165" y="132"/>
                    </a:lnTo>
                    <a:lnTo>
                      <a:pt x="169" y="137"/>
                    </a:lnTo>
                    <a:lnTo>
                      <a:pt x="162" y="137"/>
                    </a:lnTo>
                    <a:lnTo>
                      <a:pt x="172" y="148"/>
                    </a:lnTo>
                    <a:lnTo>
                      <a:pt x="173" y="153"/>
                    </a:lnTo>
                    <a:lnTo>
                      <a:pt x="181" y="157"/>
                    </a:lnTo>
                    <a:lnTo>
                      <a:pt x="183" y="163"/>
                    </a:lnTo>
                    <a:lnTo>
                      <a:pt x="187" y="167"/>
                    </a:lnTo>
                    <a:lnTo>
                      <a:pt x="188" y="172"/>
                    </a:lnTo>
                    <a:lnTo>
                      <a:pt x="195" y="183"/>
                    </a:lnTo>
                    <a:lnTo>
                      <a:pt x="199" y="189"/>
                    </a:lnTo>
                    <a:lnTo>
                      <a:pt x="199" y="191"/>
                    </a:lnTo>
                    <a:lnTo>
                      <a:pt x="199" y="197"/>
                    </a:lnTo>
                    <a:lnTo>
                      <a:pt x="204" y="201"/>
                    </a:lnTo>
                    <a:lnTo>
                      <a:pt x="207" y="206"/>
                    </a:lnTo>
                    <a:lnTo>
                      <a:pt x="213" y="206"/>
                    </a:lnTo>
                    <a:lnTo>
                      <a:pt x="211" y="212"/>
                    </a:lnTo>
                    <a:lnTo>
                      <a:pt x="217" y="214"/>
                    </a:lnTo>
                    <a:lnTo>
                      <a:pt x="223" y="214"/>
                    </a:lnTo>
                    <a:lnTo>
                      <a:pt x="228" y="216"/>
                    </a:lnTo>
                    <a:lnTo>
                      <a:pt x="222" y="232"/>
                    </a:lnTo>
                    <a:lnTo>
                      <a:pt x="217" y="243"/>
                    </a:lnTo>
                    <a:lnTo>
                      <a:pt x="215" y="248"/>
                    </a:lnTo>
                    <a:lnTo>
                      <a:pt x="211" y="254"/>
                    </a:lnTo>
                    <a:lnTo>
                      <a:pt x="213" y="258"/>
                    </a:lnTo>
                    <a:lnTo>
                      <a:pt x="210" y="263"/>
                    </a:lnTo>
                    <a:lnTo>
                      <a:pt x="214" y="269"/>
                    </a:lnTo>
                    <a:lnTo>
                      <a:pt x="211" y="280"/>
                    </a:lnTo>
                    <a:lnTo>
                      <a:pt x="206" y="281"/>
                    </a:lnTo>
                    <a:lnTo>
                      <a:pt x="203" y="285"/>
                    </a:lnTo>
                    <a:lnTo>
                      <a:pt x="204" y="292"/>
                    </a:lnTo>
                    <a:lnTo>
                      <a:pt x="200" y="296"/>
                    </a:lnTo>
                    <a:lnTo>
                      <a:pt x="199" y="301"/>
                    </a:lnTo>
                    <a:lnTo>
                      <a:pt x="206" y="304"/>
                    </a:lnTo>
                    <a:lnTo>
                      <a:pt x="210" y="311"/>
                    </a:lnTo>
                    <a:lnTo>
                      <a:pt x="215" y="309"/>
                    </a:lnTo>
                    <a:lnTo>
                      <a:pt x="237" y="299"/>
                    </a:lnTo>
                    <a:lnTo>
                      <a:pt x="238" y="303"/>
                    </a:lnTo>
                    <a:lnTo>
                      <a:pt x="242" y="308"/>
                    </a:lnTo>
                    <a:lnTo>
                      <a:pt x="242" y="319"/>
                    </a:lnTo>
                    <a:lnTo>
                      <a:pt x="245" y="332"/>
                    </a:lnTo>
                    <a:lnTo>
                      <a:pt x="249" y="343"/>
                    </a:lnTo>
                    <a:lnTo>
                      <a:pt x="253" y="349"/>
                    </a:lnTo>
                    <a:lnTo>
                      <a:pt x="255" y="354"/>
                    </a:lnTo>
                    <a:lnTo>
                      <a:pt x="255" y="360"/>
                    </a:lnTo>
                    <a:lnTo>
                      <a:pt x="252" y="366"/>
                    </a:lnTo>
                    <a:lnTo>
                      <a:pt x="253" y="372"/>
                    </a:lnTo>
                    <a:lnTo>
                      <a:pt x="257" y="377"/>
                    </a:lnTo>
                    <a:lnTo>
                      <a:pt x="264" y="374"/>
                    </a:lnTo>
                    <a:lnTo>
                      <a:pt x="270" y="380"/>
                    </a:lnTo>
                    <a:lnTo>
                      <a:pt x="272" y="389"/>
                    </a:lnTo>
                    <a:lnTo>
                      <a:pt x="271" y="395"/>
                    </a:lnTo>
                    <a:lnTo>
                      <a:pt x="274" y="400"/>
                    </a:lnTo>
                    <a:lnTo>
                      <a:pt x="272" y="404"/>
                    </a:lnTo>
                    <a:lnTo>
                      <a:pt x="276" y="410"/>
                    </a:lnTo>
                    <a:lnTo>
                      <a:pt x="280" y="415"/>
                    </a:lnTo>
                    <a:lnTo>
                      <a:pt x="283" y="414"/>
                    </a:lnTo>
                    <a:lnTo>
                      <a:pt x="283" y="408"/>
                    </a:lnTo>
                    <a:lnTo>
                      <a:pt x="289" y="407"/>
                    </a:lnTo>
                    <a:lnTo>
                      <a:pt x="299" y="408"/>
                    </a:lnTo>
                    <a:lnTo>
                      <a:pt x="305" y="410"/>
                    </a:lnTo>
                    <a:lnTo>
                      <a:pt x="310" y="410"/>
                    </a:lnTo>
                    <a:lnTo>
                      <a:pt x="316" y="406"/>
                    </a:lnTo>
                    <a:lnTo>
                      <a:pt x="318" y="404"/>
                    </a:lnTo>
                    <a:lnTo>
                      <a:pt x="329" y="408"/>
                    </a:lnTo>
                    <a:lnTo>
                      <a:pt x="339" y="408"/>
                    </a:lnTo>
                    <a:lnTo>
                      <a:pt x="346" y="412"/>
                    </a:lnTo>
                    <a:lnTo>
                      <a:pt x="350" y="410"/>
                    </a:lnTo>
                    <a:lnTo>
                      <a:pt x="360" y="414"/>
                    </a:lnTo>
                    <a:lnTo>
                      <a:pt x="360" y="410"/>
                    </a:lnTo>
                    <a:lnTo>
                      <a:pt x="369" y="399"/>
                    </a:lnTo>
                    <a:lnTo>
                      <a:pt x="374" y="400"/>
                    </a:lnTo>
                    <a:lnTo>
                      <a:pt x="377" y="410"/>
                    </a:lnTo>
                    <a:lnTo>
                      <a:pt x="381" y="417"/>
                    </a:lnTo>
                    <a:lnTo>
                      <a:pt x="385" y="421"/>
                    </a:lnTo>
                    <a:lnTo>
                      <a:pt x="355" y="624"/>
                    </a:lnTo>
                    <a:lnTo>
                      <a:pt x="284" y="615"/>
                    </a:lnTo>
                    <a:lnTo>
                      <a:pt x="200" y="600"/>
                    </a:lnTo>
                    <a:lnTo>
                      <a:pt x="177" y="596"/>
                    </a:lnTo>
                    <a:lnTo>
                      <a:pt x="96" y="581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2698" y="1309"/>
                <a:ext cx="385" cy="624"/>
              </a:xfrm>
              <a:custGeom>
                <a:rect b="b" l="l" r="r" t="t"/>
                <a:pathLst>
                  <a:path extrusionOk="0" h="624" w="385">
                    <a:moveTo>
                      <a:pt x="0" y="560"/>
                    </a:moveTo>
                    <a:lnTo>
                      <a:pt x="29" y="415"/>
                    </a:lnTo>
                    <a:lnTo>
                      <a:pt x="32" y="411"/>
                    </a:lnTo>
                    <a:lnTo>
                      <a:pt x="35" y="410"/>
                    </a:lnTo>
                    <a:lnTo>
                      <a:pt x="39" y="399"/>
                    </a:lnTo>
                    <a:lnTo>
                      <a:pt x="40" y="392"/>
                    </a:lnTo>
                    <a:lnTo>
                      <a:pt x="44" y="387"/>
                    </a:lnTo>
                    <a:lnTo>
                      <a:pt x="40" y="381"/>
                    </a:lnTo>
                    <a:lnTo>
                      <a:pt x="36" y="379"/>
                    </a:lnTo>
                    <a:lnTo>
                      <a:pt x="31" y="377"/>
                    </a:lnTo>
                    <a:lnTo>
                      <a:pt x="28" y="373"/>
                    </a:lnTo>
                    <a:lnTo>
                      <a:pt x="32" y="357"/>
                    </a:lnTo>
                    <a:lnTo>
                      <a:pt x="38" y="353"/>
                    </a:lnTo>
                    <a:lnTo>
                      <a:pt x="44" y="342"/>
                    </a:lnTo>
                    <a:lnTo>
                      <a:pt x="53" y="336"/>
                    </a:lnTo>
                    <a:lnTo>
                      <a:pt x="57" y="331"/>
                    </a:lnTo>
                    <a:lnTo>
                      <a:pt x="59" y="326"/>
                    </a:lnTo>
                    <a:lnTo>
                      <a:pt x="61" y="322"/>
                    </a:lnTo>
                    <a:lnTo>
                      <a:pt x="70" y="311"/>
                    </a:lnTo>
                    <a:lnTo>
                      <a:pt x="78" y="296"/>
                    </a:lnTo>
                    <a:lnTo>
                      <a:pt x="89" y="282"/>
                    </a:lnTo>
                    <a:lnTo>
                      <a:pt x="93" y="277"/>
                    </a:lnTo>
                    <a:lnTo>
                      <a:pt x="91" y="266"/>
                    </a:lnTo>
                    <a:lnTo>
                      <a:pt x="81" y="256"/>
                    </a:lnTo>
                    <a:lnTo>
                      <a:pt x="78" y="254"/>
                    </a:lnTo>
                    <a:lnTo>
                      <a:pt x="76" y="248"/>
                    </a:lnTo>
                    <a:lnTo>
                      <a:pt x="76" y="240"/>
                    </a:lnTo>
                    <a:lnTo>
                      <a:pt x="74" y="236"/>
                    </a:lnTo>
                    <a:lnTo>
                      <a:pt x="76" y="220"/>
                    </a:lnTo>
                    <a:lnTo>
                      <a:pt x="73" y="209"/>
                    </a:lnTo>
                    <a:lnTo>
                      <a:pt x="76" y="204"/>
                    </a:lnTo>
                    <a:lnTo>
                      <a:pt x="77" y="187"/>
                    </a:lnTo>
                    <a:lnTo>
                      <a:pt x="116" y="3"/>
                    </a:lnTo>
                    <a:lnTo>
                      <a:pt x="118" y="0"/>
                    </a:lnTo>
                    <a:lnTo>
                      <a:pt x="158" y="8"/>
                    </a:lnTo>
                    <a:lnTo>
                      <a:pt x="171" y="11"/>
                    </a:lnTo>
                    <a:lnTo>
                      <a:pt x="169" y="14"/>
                    </a:lnTo>
                    <a:lnTo>
                      <a:pt x="154" y="91"/>
                    </a:lnTo>
                    <a:lnTo>
                      <a:pt x="162" y="107"/>
                    </a:lnTo>
                    <a:lnTo>
                      <a:pt x="162" y="110"/>
                    </a:lnTo>
                    <a:lnTo>
                      <a:pt x="166" y="121"/>
                    </a:lnTo>
                    <a:lnTo>
                      <a:pt x="168" y="126"/>
                    </a:lnTo>
                    <a:lnTo>
                      <a:pt x="165" y="132"/>
                    </a:lnTo>
                    <a:lnTo>
                      <a:pt x="169" y="137"/>
                    </a:lnTo>
                    <a:lnTo>
                      <a:pt x="162" y="137"/>
                    </a:lnTo>
                    <a:lnTo>
                      <a:pt x="172" y="148"/>
                    </a:lnTo>
                    <a:lnTo>
                      <a:pt x="173" y="153"/>
                    </a:lnTo>
                    <a:lnTo>
                      <a:pt x="181" y="157"/>
                    </a:lnTo>
                    <a:lnTo>
                      <a:pt x="183" y="163"/>
                    </a:lnTo>
                    <a:lnTo>
                      <a:pt x="187" y="167"/>
                    </a:lnTo>
                    <a:lnTo>
                      <a:pt x="188" y="172"/>
                    </a:lnTo>
                    <a:lnTo>
                      <a:pt x="195" y="183"/>
                    </a:lnTo>
                    <a:lnTo>
                      <a:pt x="199" y="189"/>
                    </a:lnTo>
                    <a:lnTo>
                      <a:pt x="199" y="191"/>
                    </a:lnTo>
                    <a:lnTo>
                      <a:pt x="199" y="197"/>
                    </a:lnTo>
                    <a:lnTo>
                      <a:pt x="204" y="201"/>
                    </a:lnTo>
                    <a:lnTo>
                      <a:pt x="207" y="206"/>
                    </a:lnTo>
                    <a:lnTo>
                      <a:pt x="213" y="206"/>
                    </a:lnTo>
                    <a:lnTo>
                      <a:pt x="211" y="212"/>
                    </a:lnTo>
                    <a:lnTo>
                      <a:pt x="217" y="214"/>
                    </a:lnTo>
                    <a:lnTo>
                      <a:pt x="223" y="214"/>
                    </a:lnTo>
                    <a:lnTo>
                      <a:pt x="228" y="216"/>
                    </a:lnTo>
                    <a:lnTo>
                      <a:pt x="222" y="232"/>
                    </a:lnTo>
                    <a:lnTo>
                      <a:pt x="217" y="243"/>
                    </a:lnTo>
                    <a:lnTo>
                      <a:pt x="215" y="248"/>
                    </a:lnTo>
                    <a:lnTo>
                      <a:pt x="211" y="254"/>
                    </a:lnTo>
                    <a:lnTo>
                      <a:pt x="213" y="258"/>
                    </a:lnTo>
                    <a:lnTo>
                      <a:pt x="210" y="263"/>
                    </a:lnTo>
                    <a:lnTo>
                      <a:pt x="214" y="269"/>
                    </a:lnTo>
                    <a:lnTo>
                      <a:pt x="211" y="280"/>
                    </a:lnTo>
                    <a:lnTo>
                      <a:pt x="206" y="281"/>
                    </a:lnTo>
                    <a:lnTo>
                      <a:pt x="203" y="285"/>
                    </a:lnTo>
                    <a:lnTo>
                      <a:pt x="204" y="292"/>
                    </a:lnTo>
                    <a:lnTo>
                      <a:pt x="200" y="296"/>
                    </a:lnTo>
                    <a:lnTo>
                      <a:pt x="199" y="301"/>
                    </a:lnTo>
                    <a:lnTo>
                      <a:pt x="206" y="304"/>
                    </a:lnTo>
                    <a:lnTo>
                      <a:pt x="210" y="311"/>
                    </a:lnTo>
                    <a:lnTo>
                      <a:pt x="215" y="309"/>
                    </a:lnTo>
                    <a:lnTo>
                      <a:pt x="237" y="299"/>
                    </a:lnTo>
                    <a:lnTo>
                      <a:pt x="238" y="303"/>
                    </a:lnTo>
                    <a:lnTo>
                      <a:pt x="242" y="308"/>
                    </a:lnTo>
                    <a:lnTo>
                      <a:pt x="242" y="319"/>
                    </a:lnTo>
                    <a:lnTo>
                      <a:pt x="245" y="332"/>
                    </a:lnTo>
                    <a:lnTo>
                      <a:pt x="249" y="343"/>
                    </a:lnTo>
                    <a:lnTo>
                      <a:pt x="253" y="349"/>
                    </a:lnTo>
                    <a:lnTo>
                      <a:pt x="255" y="354"/>
                    </a:lnTo>
                    <a:lnTo>
                      <a:pt x="255" y="360"/>
                    </a:lnTo>
                    <a:lnTo>
                      <a:pt x="252" y="366"/>
                    </a:lnTo>
                    <a:lnTo>
                      <a:pt x="253" y="372"/>
                    </a:lnTo>
                    <a:lnTo>
                      <a:pt x="257" y="377"/>
                    </a:lnTo>
                    <a:lnTo>
                      <a:pt x="264" y="374"/>
                    </a:lnTo>
                    <a:lnTo>
                      <a:pt x="270" y="380"/>
                    </a:lnTo>
                    <a:lnTo>
                      <a:pt x="272" y="389"/>
                    </a:lnTo>
                    <a:lnTo>
                      <a:pt x="271" y="395"/>
                    </a:lnTo>
                    <a:lnTo>
                      <a:pt x="274" y="400"/>
                    </a:lnTo>
                    <a:lnTo>
                      <a:pt x="272" y="404"/>
                    </a:lnTo>
                    <a:lnTo>
                      <a:pt x="276" y="410"/>
                    </a:lnTo>
                    <a:lnTo>
                      <a:pt x="280" y="415"/>
                    </a:lnTo>
                    <a:lnTo>
                      <a:pt x="283" y="414"/>
                    </a:lnTo>
                    <a:lnTo>
                      <a:pt x="283" y="408"/>
                    </a:lnTo>
                    <a:lnTo>
                      <a:pt x="289" y="407"/>
                    </a:lnTo>
                    <a:lnTo>
                      <a:pt x="299" y="408"/>
                    </a:lnTo>
                    <a:lnTo>
                      <a:pt x="305" y="410"/>
                    </a:lnTo>
                    <a:lnTo>
                      <a:pt x="310" y="410"/>
                    </a:lnTo>
                    <a:lnTo>
                      <a:pt x="316" y="406"/>
                    </a:lnTo>
                    <a:lnTo>
                      <a:pt x="318" y="404"/>
                    </a:lnTo>
                    <a:lnTo>
                      <a:pt x="329" y="408"/>
                    </a:lnTo>
                    <a:lnTo>
                      <a:pt x="339" y="408"/>
                    </a:lnTo>
                    <a:lnTo>
                      <a:pt x="346" y="412"/>
                    </a:lnTo>
                    <a:lnTo>
                      <a:pt x="350" y="410"/>
                    </a:lnTo>
                    <a:lnTo>
                      <a:pt x="360" y="414"/>
                    </a:lnTo>
                    <a:lnTo>
                      <a:pt x="360" y="410"/>
                    </a:lnTo>
                    <a:lnTo>
                      <a:pt x="369" y="399"/>
                    </a:lnTo>
                    <a:lnTo>
                      <a:pt x="374" y="400"/>
                    </a:lnTo>
                    <a:lnTo>
                      <a:pt x="377" y="410"/>
                    </a:lnTo>
                    <a:lnTo>
                      <a:pt x="381" y="417"/>
                    </a:lnTo>
                    <a:lnTo>
                      <a:pt x="385" y="421"/>
                    </a:lnTo>
                    <a:lnTo>
                      <a:pt x="355" y="624"/>
                    </a:lnTo>
                    <a:lnTo>
                      <a:pt x="284" y="615"/>
                    </a:lnTo>
                    <a:lnTo>
                      <a:pt x="200" y="600"/>
                    </a:lnTo>
                    <a:lnTo>
                      <a:pt x="177" y="596"/>
                    </a:lnTo>
                    <a:lnTo>
                      <a:pt x="96" y="581"/>
                    </a:lnTo>
                    <a:lnTo>
                      <a:pt x="0" y="560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2802" y="1905"/>
                <a:ext cx="362" cy="455"/>
              </a:xfrm>
              <a:custGeom>
                <a:rect b="b" l="l" r="r" t="t"/>
                <a:pathLst>
                  <a:path extrusionOk="0" h="455" w="362">
                    <a:moveTo>
                      <a:pt x="0" y="406"/>
                    </a:moveTo>
                    <a:lnTo>
                      <a:pt x="73" y="0"/>
                    </a:lnTo>
                    <a:lnTo>
                      <a:pt x="96" y="4"/>
                    </a:lnTo>
                    <a:lnTo>
                      <a:pt x="180" y="19"/>
                    </a:lnTo>
                    <a:lnTo>
                      <a:pt x="251" y="28"/>
                    </a:lnTo>
                    <a:lnTo>
                      <a:pt x="239" y="111"/>
                    </a:lnTo>
                    <a:lnTo>
                      <a:pt x="362" y="127"/>
                    </a:lnTo>
                    <a:lnTo>
                      <a:pt x="320" y="455"/>
                    </a:lnTo>
                    <a:lnTo>
                      <a:pt x="232" y="443"/>
                    </a:lnTo>
                    <a:lnTo>
                      <a:pt x="147" y="431"/>
                    </a:lnTo>
                    <a:lnTo>
                      <a:pt x="58" y="41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2802" y="1905"/>
                <a:ext cx="362" cy="455"/>
              </a:xfrm>
              <a:custGeom>
                <a:rect b="b" l="l" r="r" t="t"/>
                <a:pathLst>
                  <a:path extrusionOk="0" h="455" w="362">
                    <a:moveTo>
                      <a:pt x="0" y="406"/>
                    </a:moveTo>
                    <a:lnTo>
                      <a:pt x="73" y="0"/>
                    </a:lnTo>
                    <a:lnTo>
                      <a:pt x="96" y="4"/>
                    </a:lnTo>
                    <a:lnTo>
                      <a:pt x="180" y="19"/>
                    </a:lnTo>
                    <a:lnTo>
                      <a:pt x="251" y="28"/>
                    </a:lnTo>
                    <a:lnTo>
                      <a:pt x="239" y="111"/>
                    </a:lnTo>
                    <a:lnTo>
                      <a:pt x="362" y="127"/>
                    </a:lnTo>
                    <a:lnTo>
                      <a:pt x="320" y="455"/>
                    </a:lnTo>
                    <a:lnTo>
                      <a:pt x="232" y="443"/>
                    </a:lnTo>
                    <a:lnTo>
                      <a:pt x="147" y="431"/>
                    </a:lnTo>
                    <a:lnTo>
                      <a:pt x="58" y="416"/>
                    </a:lnTo>
                    <a:lnTo>
                      <a:pt x="0" y="406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2852" y="1320"/>
                <a:ext cx="666" cy="414"/>
              </a:xfrm>
              <a:custGeom>
                <a:rect b="b" l="l" r="r" t="t"/>
                <a:pathLst>
                  <a:path extrusionOk="0" h="414" w="666">
                    <a:moveTo>
                      <a:pt x="11" y="121"/>
                    </a:moveTo>
                    <a:lnTo>
                      <a:pt x="14" y="115"/>
                    </a:lnTo>
                    <a:lnTo>
                      <a:pt x="12" y="110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95" y="16"/>
                    </a:lnTo>
                    <a:lnTo>
                      <a:pt x="235" y="39"/>
                    </a:lnTo>
                    <a:lnTo>
                      <a:pt x="357" y="57"/>
                    </a:lnTo>
                    <a:lnTo>
                      <a:pt x="437" y="66"/>
                    </a:lnTo>
                    <a:lnTo>
                      <a:pt x="521" y="76"/>
                    </a:lnTo>
                    <a:lnTo>
                      <a:pt x="627" y="87"/>
                    </a:lnTo>
                    <a:lnTo>
                      <a:pt x="666" y="90"/>
                    </a:lnTo>
                    <a:lnTo>
                      <a:pt x="666" y="91"/>
                    </a:lnTo>
                    <a:lnTo>
                      <a:pt x="649" y="338"/>
                    </a:lnTo>
                    <a:lnTo>
                      <a:pt x="645" y="408"/>
                    </a:lnTo>
                    <a:lnTo>
                      <a:pt x="642" y="414"/>
                    </a:lnTo>
                    <a:lnTo>
                      <a:pt x="563" y="408"/>
                    </a:lnTo>
                    <a:lnTo>
                      <a:pt x="451" y="397"/>
                    </a:lnTo>
                    <a:lnTo>
                      <a:pt x="347" y="385"/>
                    </a:lnTo>
                    <a:lnTo>
                      <a:pt x="242" y="370"/>
                    </a:lnTo>
                    <a:lnTo>
                      <a:pt x="236" y="374"/>
                    </a:lnTo>
                    <a:lnTo>
                      <a:pt x="231" y="410"/>
                    </a:lnTo>
                    <a:lnTo>
                      <a:pt x="227" y="406"/>
                    </a:lnTo>
                    <a:lnTo>
                      <a:pt x="223" y="399"/>
                    </a:lnTo>
                    <a:lnTo>
                      <a:pt x="220" y="389"/>
                    </a:lnTo>
                    <a:lnTo>
                      <a:pt x="215" y="388"/>
                    </a:lnTo>
                    <a:lnTo>
                      <a:pt x="206" y="399"/>
                    </a:lnTo>
                    <a:lnTo>
                      <a:pt x="206" y="403"/>
                    </a:lnTo>
                    <a:lnTo>
                      <a:pt x="196" y="399"/>
                    </a:lnTo>
                    <a:lnTo>
                      <a:pt x="192" y="401"/>
                    </a:lnTo>
                    <a:lnTo>
                      <a:pt x="185" y="397"/>
                    </a:lnTo>
                    <a:lnTo>
                      <a:pt x="175" y="397"/>
                    </a:lnTo>
                    <a:lnTo>
                      <a:pt x="164" y="393"/>
                    </a:lnTo>
                    <a:lnTo>
                      <a:pt x="162" y="395"/>
                    </a:lnTo>
                    <a:lnTo>
                      <a:pt x="156" y="399"/>
                    </a:lnTo>
                    <a:lnTo>
                      <a:pt x="151" y="399"/>
                    </a:lnTo>
                    <a:lnTo>
                      <a:pt x="145" y="397"/>
                    </a:lnTo>
                    <a:lnTo>
                      <a:pt x="135" y="396"/>
                    </a:lnTo>
                    <a:lnTo>
                      <a:pt x="129" y="397"/>
                    </a:lnTo>
                    <a:lnTo>
                      <a:pt x="129" y="403"/>
                    </a:lnTo>
                    <a:lnTo>
                      <a:pt x="126" y="404"/>
                    </a:lnTo>
                    <a:lnTo>
                      <a:pt x="122" y="399"/>
                    </a:lnTo>
                    <a:lnTo>
                      <a:pt x="118" y="393"/>
                    </a:lnTo>
                    <a:lnTo>
                      <a:pt x="120" y="389"/>
                    </a:lnTo>
                    <a:lnTo>
                      <a:pt x="117" y="384"/>
                    </a:lnTo>
                    <a:lnTo>
                      <a:pt x="118" y="378"/>
                    </a:lnTo>
                    <a:lnTo>
                      <a:pt x="116" y="369"/>
                    </a:lnTo>
                    <a:lnTo>
                      <a:pt x="110" y="363"/>
                    </a:lnTo>
                    <a:lnTo>
                      <a:pt x="103" y="366"/>
                    </a:lnTo>
                    <a:lnTo>
                      <a:pt x="99" y="361"/>
                    </a:lnTo>
                    <a:lnTo>
                      <a:pt x="98" y="355"/>
                    </a:lnTo>
                    <a:lnTo>
                      <a:pt x="101" y="349"/>
                    </a:lnTo>
                    <a:lnTo>
                      <a:pt x="101" y="343"/>
                    </a:lnTo>
                    <a:lnTo>
                      <a:pt x="99" y="338"/>
                    </a:lnTo>
                    <a:lnTo>
                      <a:pt x="95" y="332"/>
                    </a:lnTo>
                    <a:lnTo>
                      <a:pt x="91" y="321"/>
                    </a:lnTo>
                    <a:lnTo>
                      <a:pt x="88" y="308"/>
                    </a:lnTo>
                    <a:lnTo>
                      <a:pt x="88" y="297"/>
                    </a:lnTo>
                    <a:lnTo>
                      <a:pt x="84" y="292"/>
                    </a:lnTo>
                    <a:lnTo>
                      <a:pt x="83" y="288"/>
                    </a:lnTo>
                    <a:lnTo>
                      <a:pt x="61" y="298"/>
                    </a:lnTo>
                    <a:lnTo>
                      <a:pt x="56" y="300"/>
                    </a:lnTo>
                    <a:lnTo>
                      <a:pt x="52" y="293"/>
                    </a:lnTo>
                    <a:lnTo>
                      <a:pt x="45" y="290"/>
                    </a:lnTo>
                    <a:lnTo>
                      <a:pt x="46" y="285"/>
                    </a:lnTo>
                    <a:lnTo>
                      <a:pt x="50" y="281"/>
                    </a:lnTo>
                    <a:lnTo>
                      <a:pt x="49" y="274"/>
                    </a:lnTo>
                    <a:lnTo>
                      <a:pt x="52" y="270"/>
                    </a:lnTo>
                    <a:lnTo>
                      <a:pt x="57" y="269"/>
                    </a:lnTo>
                    <a:lnTo>
                      <a:pt x="60" y="258"/>
                    </a:lnTo>
                    <a:lnTo>
                      <a:pt x="56" y="252"/>
                    </a:lnTo>
                    <a:lnTo>
                      <a:pt x="59" y="247"/>
                    </a:lnTo>
                    <a:lnTo>
                      <a:pt x="57" y="243"/>
                    </a:lnTo>
                    <a:lnTo>
                      <a:pt x="61" y="237"/>
                    </a:lnTo>
                    <a:lnTo>
                      <a:pt x="63" y="232"/>
                    </a:lnTo>
                    <a:lnTo>
                      <a:pt x="68" y="221"/>
                    </a:lnTo>
                    <a:lnTo>
                      <a:pt x="74" y="205"/>
                    </a:lnTo>
                    <a:lnTo>
                      <a:pt x="69" y="203"/>
                    </a:lnTo>
                    <a:lnTo>
                      <a:pt x="63" y="203"/>
                    </a:lnTo>
                    <a:lnTo>
                      <a:pt x="57" y="201"/>
                    </a:lnTo>
                    <a:lnTo>
                      <a:pt x="59" y="195"/>
                    </a:lnTo>
                    <a:lnTo>
                      <a:pt x="53" y="195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45" y="180"/>
                    </a:lnTo>
                    <a:lnTo>
                      <a:pt x="45" y="178"/>
                    </a:lnTo>
                    <a:lnTo>
                      <a:pt x="41" y="172"/>
                    </a:lnTo>
                    <a:lnTo>
                      <a:pt x="34" y="161"/>
                    </a:lnTo>
                    <a:lnTo>
                      <a:pt x="33" y="156"/>
                    </a:lnTo>
                    <a:lnTo>
                      <a:pt x="29" y="152"/>
                    </a:lnTo>
                    <a:lnTo>
                      <a:pt x="27" y="146"/>
                    </a:lnTo>
                    <a:lnTo>
                      <a:pt x="19" y="142"/>
                    </a:lnTo>
                    <a:lnTo>
                      <a:pt x="18" y="137"/>
                    </a:lnTo>
                    <a:lnTo>
                      <a:pt x="8" y="126"/>
                    </a:lnTo>
                    <a:lnTo>
                      <a:pt x="15" y="126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2852" y="1320"/>
                <a:ext cx="666" cy="414"/>
              </a:xfrm>
              <a:custGeom>
                <a:rect b="b" l="l" r="r" t="t"/>
                <a:pathLst>
                  <a:path extrusionOk="0" h="414" w="666">
                    <a:moveTo>
                      <a:pt x="11" y="121"/>
                    </a:moveTo>
                    <a:lnTo>
                      <a:pt x="14" y="115"/>
                    </a:lnTo>
                    <a:lnTo>
                      <a:pt x="12" y="110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95" y="16"/>
                    </a:lnTo>
                    <a:lnTo>
                      <a:pt x="235" y="39"/>
                    </a:lnTo>
                    <a:lnTo>
                      <a:pt x="357" y="57"/>
                    </a:lnTo>
                    <a:lnTo>
                      <a:pt x="437" y="66"/>
                    </a:lnTo>
                    <a:lnTo>
                      <a:pt x="521" y="76"/>
                    </a:lnTo>
                    <a:lnTo>
                      <a:pt x="627" y="87"/>
                    </a:lnTo>
                    <a:lnTo>
                      <a:pt x="666" y="90"/>
                    </a:lnTo>
                    <a:lnTo>
                      <a:pt x="666" y="91"/>
                    </a:lnTo>
                    <a:lnTo>
                      <a:pt x="649" y="338"/>
                    </a:lnTo>
                    <a:lnTo>
                      <a:pt x="645" y="408"/>
                    </a:lnTo>
                    <a:lnTo>
                      <a:pt x="642" y="414"/>
                    </a:lnTo>
                    <a:lnTo>
                      <a:pt x="563" y="408"/>
                    </a:lnTo>
                    <a:lnTo>
                      <a:pt x="451" y="397"/>
                    </a:lnTo>
                    <a:lnTo>
                      <a:pt x="347" y="385"/>
                    </a:lnTo>
                    <a:lnTo>
                      <a:pt x="242" y="370"/>
                    </a:lnTo>
                    <a:lnTo>
                      <a:pt x="236" y="374"/>
                    </a:lnTo>
                    <a:lnTo>
                      <a:pt x="231" y="410"/>
                    </a:lnTo>
                    <a:lnTo>
                      <a:pt x="227" y="406"/>
                    </a:lnTo>
                    <a:lnTo>
                      <a:pt x="223" y="399"/>
                    </a:lnTo>
                    <a:lnTo>
                      <a:pt x="220" y="389"/>
                    </a:lnTo>
                    <a:lnTo>
                      <a:pt x="215" y="388"/>
                    </a:lnTo>
                    <a:lnTo>
                      <a:pt x="206" y="399"/>
                    </a:lnTo>
                    <a:lnTo>
                      <a:pt x="206" y="403"/>
                    </a:lnTo>
                    <a:lnTo>
                      <a:pt x="196" y="399"/>
                    </a:lnTo>
                    <a:lnTo>
                      <a:pt x="192" y="401"/>
                    </a:lnTo>
                    <a:lnTo>
                      <a:pt x="185" y="397"/>
                    </a:lnTo>
                    <a:lnTo>
                      <a:pt x="175" y="397"/>
                    </a:lnTo>
                    <a:lnTo>
                      <a:pt x="164" y="393"/>
                    </a:lnTo>
                    <a:lnTo>
                      <a:pt x="162" y="395"/>
                    </a:lnTo>
                    <a:lnTo>
                      <a:pt x="156" y="399"/>
                    </a:lnTo>
                    <a:lnTo>
                      <a:pt x="151" y="399"/>
                    </a:lnTo>
                    <a:lnTo>
                      <a:pt x="145" y="397"/>
                    </a:lnTo>
                    <a:lnTo>
                      <a:pt x="135" y="396"/>
                    </a:lnTo>
                    <a:lnTo>
                      <a:pt x="129" y="397"/>
                    </a:lnTo>
                    <a:lnTo>
                      <a:pt x="129" y="403"/>
                    </a:lnTo>
                    <a:lnTo>
                      <a:pt x="126" y="404"/>
                    </a:lnTo>
                    <a:lnTo>
                      <a:pt x="122" y="399"/>
                    </a:lnTo>
                    <a:lnTo>
                      <a:pt x="118" y="393"/>
                    </a:lnTo>
                    <a:lnTo>
                      <a:pt x="120" y="389"/>
                    </a:lnTo>
                    <a:lnTo>
                      <a:pt x="117" y="384"/>
                    </a:lnTo>
                    <a:lnTo>
                      <a:pt x="118" y="378"/>
                    </a:lnTo>
                    <a:lnTo>
                      <a:pt x="116" y="369"/>
                    </a:lnTo>
                    <a:lnTo>
                      <a:pt x="110" y="363"/>
                    </a:lnTo>
                    <a:lnTo>
                      <a:pt x="103" y="366"/>
                    </a:lnTo>
                    <a:lnTo>
                      <a:pt x="99" y="361"/>
                    </a:lnTo>
                    <a:lnTo>
                      <a:pt x="98" y="355"/>
                    </a:lnTo>
                    <a:lnTo>
                      <a:pt x="101" y="349"/>
                    </a:lnTo>
                    <a:lnTo>
                      <a:pt x="101" y="343"/>
                    </a:lnTo>
                    <a:lnTo>
                      <a:pt x="99" y="338"/>
                    </a:lnTo>
                    <a:lnTo>
                      <a:pt x="95" y="332"/>
                    </a:lnTo>
                    <a:lnTo>
                      <a:pt x="91" y="321"/>
                    </a:lnTo>
                    <a:lnTo>
                      <a:pt x="88" y="308"/>
                    </a:lnTo>
                    <a:lnTo>
                      <a:pt x="88" y="297"/>
                    </a:lnTo>
                    <a:lnTo>
                      <a:pt x="84" y="292"/>
                    </a:lnTo>
                    <a:lnTo>
                      <a:pt x="83" y="288"/>
                    </a:lnTo>
                    <a:lnTo>
                      <a:pt x="61" y="298"/>
                    </a:lnTo>
                    <a:lnTo>
                      <a:pt x="56" y="300"/>
                    </a:lnTo>
                    <a:lnTo>
                      <a:pt x="52" y="293"/>
                    </a:lnTo>
                    <a:lnTo>
                      <a:pt x="45" y="290"/>
                    </a:lnTo>
                    <a:lnTo>
                      <a:pt x="46" y="285"/>
                    </a:lnTo>
                    <a:lnTo>
                      <a:pt x="50" y="281"/>
                    </a:lnTo>
                    <a:lnTo>
                      <a:pt x="49" y="274"/>
                    </a:lnTo>
                    <a:lnTo>
                      <a:pt x="52" y="270"/>
                    </a:lnTo>
                    <a:lnTo>
                      <a:pt x="57" y="269"/>
                    </a:lnTo>
                    <a:lnTo>
                      <a:pt x="60" y="258"/>
                    </a:lnTo>
                    <a:lnTo>
                      <a:pt x="56" y="252"/>
                    </a:lnTo>
                    <a:lnTo>
                      <a:pt x="59" y="247"/>
                    </a:lnTo>
                    <a:lnTo>
                      <a:pt x="57" y="243"/>
                    </a:lnTo>
                    <a:lnTo>
                      <a:pt x="61" y="237"/>
                    </a:lnTo>
                    <a:lnTo>
                      <a:pt x="63" y="232"/>
                    </a:lnTo>
                    <a:lnTo>
                      <a:pt x="68" y="221"/>
                    </a:lnTo>
                    <a:lnTo>
                      <a:pt x="74" y="205"/>
                    </a:lnTo>
                    <a:lnTo>
                      <a:pt x="69" y="203"/>
                    </a:lnTo>
                    <a:lnTo>
                      <a:pt x="63" y="203"/>
                    </a:lnTo>
                    <a:lnTo>
                      <a:pt x="57" y="201"/>
                    </a:lnTo>
                    <a:lnTo>
                      <a:pt x="59" y="195"/>
                    </a:lnTo>
                    <a:lnTo>
                      <a:pt x="53" y="195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45" y="180"/>
                    </a:lnTo>
                    <a:lnTo>
                      <a:pt x="45" y="178"/>
                    </a:lnTo>
                    <a:lnTo>
                      <a:pt x="41" y="172"/>
                    </a:lnTo>
                    <a:lnTo>
                      <a:pt x="34" y="161"/>
                    </a:lnTo>
                    <a:lnTo>
                      <a:pt x="33" y="156"/>
                    </a:lnTo>
                    <a:lnTo>
                      <a:pt x="29" y="152"/>
                    </a:lnTo>
                    <a:lnTo>
                      <a:pt x="27" y="146"/>
                    </a:lnTo>
                    <a:lnTo>
                      <a:pt x="19" y="142"/>
                    </a:lnTo>
                    <a:lnTo>
                      <a:pt x="18" y="137"/>
                    </a:lnTo>
                    <a:lnTo>
                      <a:pt x="8" y="126"/>
                    </a:lnTo>
                    <a:lnTo>
                      <a:pt x="15" y="126"/>
                    </a:lnTo>
                    <a:lnTo>
                      <a:pt x="11" y="121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3041" y="1690"/>
                <a:ext cx="453" cy="372"/>
              </a:xfrm>
              <a:custGeom>
                <a:rect b="b" l="l" r="r" t="t"/>
                <a:pathLst>
                  <a:path extrusionOk="0" h="372" w="453">
                    <a:moveTo>
                      <a:pt x="12" y="243"/>
                    </a:moveTo>
                    <a:lnTo>
                      <a:pt x="42" y="40"/>
                    </a:lnTo>
                    <a:lnTo>
                      <a:pt x="47" y="4"/>
                    </a:lnTo>
                    <a:lnTo>
                      <a:pt x="53" y="0"/>
                    </a:lnTo>
                    <a:lnTo>
                      <a:pt x="158" y="15"/>
                    </a:lnTo>
                    <a:lnTo>
                      <a:pt x="262" y="27"/>
                    </a:lnTo>
                    <a:lnTo>
                      <a:pt x="374" y="38"/>
                    </a:lnTo>
                    <a:lnTo>
                      <a:pt x="453" y="44"/>
                    </a:lnTo>
                    <a:lnTo>
                      <a:pt x="441" y="208"/>
                    </a:lnTo>
                    <a:lnTo>
                      <a:pt x="430" y="372"/>
                    </a:lnTo>
                    <a:lnTo>
                      <a:pt x="333" y="365"/>
                    </a:lnTo>
                    <a:lnTo>
                      <a:pt x="281" y="360"/>
                    </a:lnTo>
                    <a:lnTo>
                      <a:pt x="182" y="349"/>
                    </a:lnTo>
                    <a:lnTo>
                      <a:pt x="123" y="342"/>
                    </a:lnTo>
                    <a:lnTo>
                      <a:pt x="0" y="326"/>
                    </a:lnTo>
                    <a:lnTo>
                      <a:pt x="12" y="243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3041" y="1690"/>
                <a:ext cx="453" cy="372"/>
              </a:xfrm>
              <a:custGeom>
                <a:rect b="b" l="l" r="r" t="t"/>
                <a:pathLst>
                  <a:path extrusionOk="0" h="372" w="453">
                    <a:moveTo>
                      <a:pt x="12" y="243"/>
                    </a:moveTo>
                    <a:lnTo>
                      <a:pt x="42" y="40"/>
                    </a:lnTo>
                    <a:lnTo>
                      <a:pt x="47" y="4"/>
                    </a:lnTo>
                    <a:lnTo>
                      <a:pt x="53" y="0"/>
                    </a:lnTo>
                    <a:lnTo>
                      <a:pt x="158" y="15"/>
                    </a:lnTo>
                    <a:lnTo>
                      <a:pt x="262" y="27"/>
                    </a:lnTo>
                    <a:lnTo>
                      <a:pt x="374" y="38"/>
                    </a:lnTo>
                    <a:lnTo>
                      <a:pt x="453" y="44"/>
                    </a:lnTo>
                    <a:lnTo>
                      <a:pt x="441" y="208"/>
                    </a:lnTo>
                    <a:lnTo>
                      <a:pt x="430" y="372"/>
                    </a:lnTo>
                    <a:lnTo>
                      <a:pt x="333" y="365"/>
                    </a:lnTo>
                    <a:lnTo>
                      <a:pt x="281" y="360"/>
                    </a:lnTo>
                    <a:lnTo>
                      <a:pt x="182" y="349"/>
                    </a:lnTo>
                    <a:lnTo>
                      <a:pt x="123" y="342"/>
                    </a:lnTo>
                    <a:lnTo>
                      <a:pt x="0" y="326"/>
                    </a:lnTo>
                    <a:lnTo>
                      <a:pt x="12" y="243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3064" y="2360"/>
                <a:ext cx="449" cy="469"/>
              </a:xfrm>
              <a:custGeom>
                <a:rect b="b" l="l" r="r" t="t"/>
                <a:pathLst>
                  <a:path extrusionOk="0" h="469" w="449">
                    <a:moveTo>
                      <a:pt x="0" y="463"/>
                    </a:moveTo>
                    <a:lnTo>
                      <a:pt x="0" y="460"/>
                    </a:lnTo>
                    <a:lnTo>
                      <a:pt x="58" y="0"/>
                    </a:lnTo>
                    <a:lnTo>
                      <a:pt x="165" y="12"/>
                    </a:lnTo>
                    <a:lnTo>
                      <a:pt x="260" y="22"/>
                    </a:lnTo>
                    <a:lnTo>
                      <a:pt x="376" y="31"/>
                    </a:lnTo>
                    <a:lnTo>
                      <a:pt x="449" y="37"/>
                    </a:lnTo>
                    <a:lnTo>
                      <a:pt x="446" y="77"/>
                    </a:lnTo>
                    <a:lnTo>
                      <a:pt x="443" y="79"/>
                    </a:lnTo>
                    <a:lnTo>
                      <a:pt x="442" y="84"/>
                    </a:lnTo>
                    <a:lnTo>
                      <a:pt x="431" y="282"/>
                    </a:lnTo>
                    <a:lnTo>
                      <a:pt x="424" y="357"/>
                    </a:lnTo>
                    <a:lnTo>
                      <a:pt x="419" y="442"/>
                    </a:lnTo>
                    <a:lnTo>
                      <a:pt x="414" y="448"/>
                    </a:lnTo>
                    <a:lnTo>
                      <a:pt x="411" y="448"/>
                    </a:lnTo>
                    <a:lnTo>
                      <a:pt x="351" y="444"/>
                    </a:lnTo>
                    <a:lnTo>
                      <a:pt x="290" y="438"/>
                    </a:lnTo>
                    <a:lnTo>
                      <a:pt x="222" y="433"/>
                    </a:lnTo>
                    <a:lnTo>
                      <a:pt x="171" y="427"/>
                    </a:lnTo>
                    <a:lnTo>
                      <a:pt x="171" y="430"/>
                    </a:lnTo>
                    <a:lnTo>
                      <a:pt x="173" y="440"/>
                    </a:lnTo>
                    <a:lnTo>
                      <a:pt x="176" y="444"/>
                    </a:lnTo>
                    <a:lnTo>
                      <a:pt x="176" y="446"/>
                    </a:lnTo>
                    <a:lnTo>
                      <a:pt x="176" y="446"/>
                    </a:lnTo>
                    <a:lnTo>
                      <a:pt x="64" y="434"/>
                    </a:lnTo>
                    <a:lnTo>
                      <a:pt x="61" y="441"/>
                    </a:lnTo>
                    <a:lnTo>
                      <a:pt x="58" y="468"/>
                    </a:lnTo>
                    <a:lnTo>
                      <a:pt x="53" y="469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3064" y="2360"/>
                <a:ext cx="449" cy="469"/>
              </a:xfrm>
              <a:custGeom>
                <a:rect b="b" l="l" r="r" t="t"/>
                <a:pathLst>
                  <a:path extrusionOk="0" h="469" w="449">
                    <a:moveTo>
                      <a:pt x="0" y="463"/>
                    </a:moveTo>
                    <a:lnTo>
                      <a:pt x="0" y="460"/>
                    </a:lnTo>
                    <a:lnTo>
                      <a:pt x="58" y="0"/>
                    </a:lnTo>
                    <a:lnTo>
                      <a:pt x="165" y="12"/>
                    </a:lnTo>
                    <a:lnTo>
                      <a:pt x="260" y="22"/>
                    </a:lnTo>
                    <a:lnTo>
                      <a:pt x="376" y="31"/>
                    </a:lnTo>
                    <a:lnTo>
                      <a:pt x="449" y="37"/>
                    </a:lnTo>
                    <a:lnTo>
                      <a:pt x="446" y="77"/>
                    </a:lnTo>
                    <a:lnTo>
                      <a:pt x="443" y="79"/>
                    </a:lnTo>
                    <a:lnTo>
                      <a:pt x="442" y="84"/>
                    </a:lnTo>
                    <a:lnTo>
                      <a:pt x="431" y="282"/>
                    </a:lnTo>
                    <a:lnTo>
                      <a:pt x="424" y="357"/>
                    </a:lnTo>
                    <a:lnTo>
                      <a:pt x="419" y="442"/>
                    </a:lnTo>
                    <a:lnTo>
                      <a:pt x="414" y="448"/>
                    </a:lnTo>
                    <a:lnTo>
                      <a:pt x="411" y="448"/>
                    </a:lnTo>
                    <a:lnTo>
                      <a:pt x="351" y="444"/>
                    </a:lnTo>
                    <a:lnTo>
                      <a:pt x="290" y="438"/>
                    </a:lnTo>
                    <a:lnTo>
                      <a:pt x="222" y="433"/>
                    </a:lnTo>
                    <a:lnTo>
                      <a:pt x="171" y="427"/>
                    </a:lnTo>
                    <a:lnTo>
                      <a:pt x="171" y="430"/>
                    </a:lnTo>
                    <a:lnTo>
                      <a:pt x="173" y="440"/>
                    </a:lnTo>
                    <a:lnTo>
                      <a:pt x="176" y="444"/>
                    </a:lnTo>
                    <a:lnTo>
                      <a:pt x="176" y="446"/>
                    </a:lnTo>
                    <a:lnTo>
                      <a:pt x="176" y="446"/>
                    </a:lnTo>
                    <a:lnTo>
                      <a:pt x="64" y="434"/>
                    </a:lnTo>
                    <a:lnTo>
                      <a:pt x="61" y="441"/>
                    </a:lnTo>
                    <a:lnTo>
                      <a:pt x="58" y="468"/>
                    </a:lnTo>
                    <a:lnTo>
                      <a:pt x="53" y="469"/>
                    </a:lnTo>
                    <a:lnTo>
                      <a:pt x="0" y="463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3122" y="2032"/>
                <a:ext cx="471" cy="369"/>
              </a:xfrm>
              <a:custGeom>
                <a:rect b="b" l="l" r="r" t="t"/>
                <a:pathLst>
                  <a:path extrusionOk="0" h="369" w="471">
                    <a:moveTo>
                      <a:pt x="0" y="328"/>
                    </a:moveTo>
                    <a:lnTo>
                      <a:pt x="42" y="0"/>
                    </a:lnTo>
                    <a:lnTo>
                      <a:pt x="101" y="7"/>
                    </a:lnTo>
                    <a:lnTo>
                      <a:pt x="200" y="18"/>
                    </a:lnTo>
                    <a:lnTo>
                      <a:pt x="252" y="23"/>
                    </a:lnTo>
                    <a:lnTo>
                      <a:pt x="349" y="30"/>
                    </a:lnTo>
                    <a:lnTo>
                      <a:pt x="404" y="34"/>
                    </a:lnTo>
                    <a:lnTo>
                      <a:pt x="465" y="38"/>
                    </a:lnTo>
                    <a:lnTo>
                      <a:pt x="471" y="41"/>
                    </a:lnTo>
                    <a:lnTo>
                      <a:pt x="467" y="121"/>
                    </a:lnTo>
                    <a:lnTo>
                      <a:pt x="455" y="369"/>
                    </a:lnTo>
                    <a:lnTo>
                      <a:pt x="391" y="365"/>
                    </a:lnTo>
                    <a:lnTo>
                      <a:pt x="318" y="359"/>
                    </a:lnTo>
                    <a:lnTo>
                      <a:pt x="202" y="350"/>
                    </a:lnTo>
                    <a:lnTo>
                      <a:pt x="107" y="34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3471" y="1898"/>
                <a:ext cx="535" cy="263"/>
              </a:xfrm>
              <a:custGeom>
                <a:rect b="b" l="l" r="r" t="t"/>
                <a:pathLst>
                  <a:path extrusionOk="0" h="263" w="535">
                    <a:moveTo>
                      <a:pt x="0" y="164"/>
                    </a:moveTo>
                    <a:lnTo>
                      <a:pt x="11" y="0"/>
                    </a:lnTo>
                    <a:lnTo>
                      <a:pt x="73" y="4"/>
                    </a:lnTo>
                    <a:lnTo>
                      <a:pt x="176" y="9"/>
                    </a:lnTo>
                    <a:lnTo>
                      <a:pt x="275" y="13"/>
                    </a:lnTo>
                    <a:lnTo>
                      <a:pt x="342" y="15"/>
                    </a:lnTo>
                    <a:lnTo>
                      <a:pt x="348" y="21"/>
                    </a:lnTo>
                    <a:lnTo>
                      <a:pt x="370" y="34"/>
                    </a:lnTo>
                    <a:lnTo>
                      <a:pt x="375" y="31"/>
                    </a:lnTo>
                    <a:lnTo>
                      <a:pt x="380" y="26"/>
                    </a:lnTo>
                    <a:lnTo>
                      <a:pt x="390" y="27"/>
                    </a:lnTo>
                    <a:lnTo>
                      <a:pt x="413" y="26"/>
                    </a:lnTo>
                    <a:lnTo>
                      <a:pt x="422" y="32"/>
                    </a:lnTo>
                    <a:lnTo>
                      <a:pt x="427" y="34"/>
                    </a:lnTo>
                    <a:lnTo>
                      <a:pt x="432" y="35"/>
                    </a:lnTo>
                    <a:lnTo>
                      <a:pt x="434" y="38"/>
                    </a:lnTo>
                    <a:lnTo>
                      <a:pt x="438" y="36"/>
                    </a:lnTo>
                    <a:lnTo>
                      <a:pt x="443" y="42"/>
                    </a:lnTo>
                    <a:lnTo>
                      <a:pt x="449" y="43"/>
                    </a:lnTo>
                    <a:lnTo>
                      <a:pt x="451" y="49"/>
                    </a:lnTo>
                    <a:lnTo>
                      <a:pt x="457" y="54"/>
                    </a:lnTo>
                    <a:lnTo>
                      <a:pt x="461" y="55"/>
                    </a:lnTo>
                    <a:lnTo>
                      <a:pt x="466" y="57"/>
                    </a:lnTo>
                    <a:lnTo>
                      <a:pt x="468" y="62"/>
                    </a:lnTo>
                    <a:lnTo>
                      <a:pt x="466" y="66"/>
                    </a:lnTo>
                    <a:lnTo>
                      <a:pt x="469" y="72"/>
                    </a:lnTo>
                    <a:lnTo>
                      <a:pt x="470" y="77"/>
                    </a:lnTo>
                    <a:lnTo>
                      <a:pt x="470" y="81"/>
                    </a:lnTo>
                    <a:lnTo>
                      <a:pt x="474" y="87"/>
                    </a:lnTo>
                    <a:lnTo>
                      <a:pt x="474" y="92"/>
                    </a:lnTo>
                    <a:lnTo>
                      <a:pt x="483" y="101"/>
                    </a:lnTo>
                    <a:lnTo>
                      <a:pt x="483" y="107"/>
                    </a:lnTo>
                    <a:lnTo>
                      <a:pt x="485" y="112"/>
                    </a:lnTo>
                    <a:lnTo>
                      <a:pt x="487" y="116"/>
                    </a:lnTo>
                    <a:lnTo>
                      <a:pt x="485" y="122"/>
                    </a:lnTo>
                    <a:lnTo>
                      <a:pt x="485" y="127"/>
                    </a:lnTo>
                    <a:lnTo>
                      <a:pt x="487" y="133"/>
                    </a:lnTo>
                    <a:lnTo>
                      <a:pt x="487" y="134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6" y="142"/>
                    </a:lnTo>
                    <a:lnTo>
                      <a:pt x="495" y="148"/>
                    </a:lnTo>
                    <a:lnTo>
                      <a:pt x="499" y="153"/>
                    </a:lnTo>
                    <a:lnTo>
                      <a:pt x="498" y="160"/>
                    </a:lnTo>
                    <a:lnTo>
                      <a:pt x="500" y="165"/>
                    </a:lnTo>
                    <a:lnTo>
                      <a:pt x="500" y="171"/>
                    </a:lnTo>
                    <a:lnTo>
                      <a:pt x="500" y="177"/>
                    </a:lnTo>
                    <a:lnTo>
                      <a:pt x="503" y="188"/>
                    </a:lnTo>
                    <a:lnTo>
                      <a:pt x="500" y="203"/>
                    </a:lnTo>
                    <a:lnTo>
                      <a:pt x="506" y="207"/>
                    </a:lnTo>
                    <a:lnTo>
                      <a:pt x="507" y="213"/>
                    </a:lnTo>
                    <a:lnTo>
                      <a:pt x="507" y="218"/>
                    </a:lnTo>
                    <a:lnTo>
                      <a:pt x="511" y="224"/>
                    </a:lnTo>
                    <a:lnTo>
                      <a:pt x="515" y="233"/>
                    </a:lnTo>
                    <a:lnTo>
                      <a:pt x="519" y="238"/>
                    </a:lnTo>
                    <a:lnTo>
                      <a:pt x="525" y="241"/>
                    </a:lnTo>
                    <a:lnTo>
                      <a:pt x="526" y="247"/>
                    </a:lnTo>
                    <a:lnTo>
                      <a:pt x="530" y="252"/>
                    </a:lnTo>
                    <a:lnTo>
                      <a:pt x="529" y="257"/>
                    </a:lnTo>
                    <a:lnTo>
                      <a:pt x="535" y="261"/>
                    </a:lnTo>
                    <a:lnTo>
                      <a:pt x="431" y="263"/>
                    </a:lnTo>
                    <a:lnTo>
                      <a:pt x="350" y="263"/>
                    </a:lnTo>
                    <a:lnTo>
                      <a:pt x="196" y="259"/>
                    </a:lnTo>
                    <a:lnTo>
                      <a:pt x="118" y="255"/>
                    </a:lnTo>
                    <a:lnTo>
                      <a:pt x="122" y="175"/>
                    </a:lnTo>
                    <a:lnTo>
                      <a:pt x="116" y="172"/>
                    </a:lnTo>
                    <a:lnTo>
                      <a:pt x="55" y="168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3471" y="1898"/>
                <a:ext cx="535" cy="263"/>
              </a:xfrm>
              <a:custGeom>
                <a:rect b="b" l="l" r="r" t="t"/>
                <a:pathLst>
                  <a:path extrusionOk="0" h="263" w="535">
                    <a:moveTo>
                      <a:pt x="0" y="164"/>
                    </a:moveTo>
                    <a:lnTo>
                      <a:pt x="11" y="0"/>
                    </a:lnTo>
                    <a:lnTo>
                      <a:pt x="73" y="4"/>
                    </a:lnTo>
                    <a:lnTo>
                      <a:pt x="176" y="9"/>
                    </a:lnTo>
                    <a:lnTo>
                      <a:pt x="275" y="13"/>
                    </a:lnTo>
                    <a:lnTo>
                      <a:pt x="342" y="15"/>
                    </a:lnTo>
                    <a:lnTo>
                      <a:pt x="348" y="21"/>
                    </a:lnTo>
                    <a:lnTo>
                      <a:pt x="370" y="34"/>
                    </a:lnTo>
                    <a:lnTo>
                      <a:pt x="375" y="31"/>
                    </a:lnTo>
                    <a:lnTo>
                      <a:pt x="380" y="26"/>
                    </a:lnTo>
                    <a:lnTo>
                      <a:pt x="390" y="27"/>
                    </a:lnTo>
                    <a:lnTo>
                      <a:pt x="413" y="26"/>
                    </a:lnTo>
                    <a:lnTo>
                      <a:pt x="422" y="32"/>
                    </a:lnTo>
                    <a:lnTo>
                      <a:pt x="427" y="34"/>
                    </a:lnTo>
                    <a:lnTo>
                      <a:pt x="432" y="35"/>
                    </a:lnTo>
                    <a:lnTo>
                      <a:pt x="434" y="38"/>
                    </a:lnTo>
                    <a:lnTo>
                      <a:pt x="438" y="36"/>
                    </a:lnTo>
                    <a:lnTo>
                      <a:pt x="443" y="42"/>
                    </a:lnTo>
                    <a:lnTo>
                      <a:pt x="449" y="43"/>
                    </a:lnTo>
                    <a:lnTo>
                      <a:pt x="451" y="49"/>
                    </a:lnTo>
                    <a:lnTo>
                      <a:pt x="457" y="54"/>
                    </a:lnTo>
                    <a:lnTo>
                      <a:pt x="461" y="55"/>
                    </a:lnTo>
                    <a:lnTo>
                      <a:pt x="466" y="57"/>
                    </a:lnTo>
                    <a:lnTo>
                      <a:pt x="468" y="62"/>
                    </a:lnTo>
                    <a:lnTo>
                      <a:pt x="466" y="66"/>
                    </a:lnTo>
                    <a:lnTo>
                      <a:pt x="469" y="72"/>
                    </a:lnTo>
                    <a:lnTo>
                      <a:pt x="470" y="77"/>
                    </a:lnTo>
                    <a:lnTo>
                      <a:pt x="470" y="81"/>
                    </a:lnTo>
                    <a:lnTo>
                      <a:pt x="474" y="87"/>
                    </a:lnTo>
                    <a:lnTo>
                      <a:pt x="474" y="92"/>
                    </a:lnTo>
                    <a:lnTo>
                      <a:pt x="483" y="101"/>
                    </a:lnTo>
                    <a:lnTo>
                      <a:pt x="483" y="107"/>
                    </a:lnTo>
                    <a:lnTo>
                      <a:pt x="485" y="112"/>
                    </a:lnTo>
                    <a:lnTo>
                      <a:pt x="487" y="116"/>
                    </a:lnTo>
                    <a:lnTo>
                      <a:pt x="485" y="122"/>
                    </a:lnTo>
                    <a:lnTo>
                      <a:pt x="485" y="127"/>
                    </a:lnTo>
                    <a:lnTo>
                      <a:pt x="487" y="133"/>
                    </a:lnTo>
                    <a:lnTo>
                      <a:pt x="487" y="134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6" y="142"/>
                    </a:lnTo>
                    <a:lnTo>
                      <a:pt x="495" y="148"/>
                    </a:lnTo>
                    <a:lnTo>
                      <a:pt x="499" y="153"/>
                    </a:lnTo>
                    <a:lnTo>
                      <a:pt x="498" y="160"/>
                    </a:lnTo>
                    <a:lnTo>
                      <a:pt x="500" y="165"/>
                    </a:lnTo>
                    <a:lnTo>
                      <a:pt x="500" y="171"/>
                    </a:lnTo>
                    <a:lnTo>
                      <a:pt x="500" y="177"/>
                    </a:lnTo>
                    <a:lnTo>
                      <a:pt x="503" y="188"/>
                    </a:lnTo>
                    <a:lnTo>
                      <a:pt x="500" y="203"/>
                    </a:lnTo>
                    <a:lnTo>
                      <a:pt x="506" y="207"/>
                    </a:lnTo>
                    <a:lnTo>
                      <a:pt x="507" y="213"/>
                    </a:lnTo>
                    <a:lnTo>
                      <a:pt x="507" y="218"/>
                    </a:lnTo>
                    <a:lnTo>
                      <a:pt x="511" y="224"/>
                    </a:lnTo>
                    <a:lnTo>
                      <a:pt x="515" y="233"/>
                    </a:lnTo>
                    <a:lnTo>
                      <a:pt x="519" y="238"/>
                    </a:lnTo>
                    <a:lnTo>
                      <a:pt x="525" y="241"/>
                    </a:lnTo>
                    <a:lnTo>
                      <a:pt x="526" y="247"/>
                    </a:lnTo>
                    <a:lnTo>
                      <a:pt x="530" y="252"/>
                    </a:lnTo>
                    <a:lnTo>
                      <a:pt x="529" y="257"/>
                    </a:lnTo>
                    <a:lnTo>
                      <a:pt x="535" y="261"/>
                    </a:lnTo>
                    <a:lnTo>
                      <a:pt x="431" y="263"/>
                    </a:lnTo>
                    <a:lnTo>
                      <a:pt x="350" y="263"/>
                    </a:lnTo>
                    <a:lnTo>
                      <a:pt x="196" y="259"/>
                    </a:lnTo>
                    <a:lnTo>
                      <a:pt x="118" y="255"/>
                    </a:lnTo>
                    <a:lnTo>
                      <a:pt x="122" y="175"/>
                    </a:lnTo>
                    <a:lnTo>
                      <a:pt x="116" y="172"/>
                    </a:lnTo>
                    <a:lnTo>
                      <a:pt x="55" y="168"/>
                    </a:lnTo>
                    <a:lnTo>
                      <a:pt x="0" y="164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3480" y="1658"/>
                <a:ext cx="453" cy="295"/>
              </a:xfrm>
              <a:custGeom>
                <a:rect b="b" l="l" r="r" t="t"/>
                <a:pathLst>
                  <a:path extrusionOk="0" h="295" w="453">
                    <a:moveTo>
                      <a:pt x="0" y="240"/>
                    </a:moveTo>
                    <a:lnTo>
                      <a:pt x="12" y="76"/>
                    </a:lnTo>
                    <a:lnTo>
                      <a:pt x="15" y="70"/>
                    </a:lnTo>
                    <a:lnTo>
                      <a:pt x="19" y="0"/>
                    </a:lnTo>
                    <a:lnTo>
                      <a:pt x="120" y="6"/>
                    </a:lnTo>
                    <a:lnTo>
                      <a:pt x="233" y="11"/>
                    </a:lnTo>
                    <a:lnTo>
                      <a:pt x="339" y="13"/>
                    </a:lnTo>
                    <a:lnTo>
                      <a:pt x="444" y="13"/>
                    </a:lnTo>
                    <a:lnTo>
                      <a:pt x="442" y="24"/>
                    </a:lnTo>
                    <a:lnTo>
                      <a:pt x="439" y="30"/>
                    </a:lnTo>
                    <a:lnTo>
                      <a:pt x="434" y="34"/>
                    </a:lnTo>
                    <a:lnTo>
                      <a:pt x="428" y="38"/>
                    </a:lnTo>
                    <a:lnTo>
                      <a:pt x="427" y="42"/>
                    </a:lnTo>
                    <a:lnTo>
                      <a:pt x="431" y="47"/>
                    </a:lnTo>
                    <a:lnTo>
                      <a:pt x="438" y="58"/>
                    </a:lnTo>
                    <a:lnTo>
                      <a:pt x="442" y="58"/>
                    </a:lnTo>
                    <a:lnTo>
                      <a:pt x="447" y="61"/>
                    </a:lnTo>
                    <a:lnTo>
                      <a:pt x="451" y="66"/>
                    </a:lnTo>
                    <a:lnTo>
                      <a:pt x="453" y="214"/>
                    </a:lnTo>
                    <a:lnTo>
                      <a:pt x="443" y="214"/>
                    </a:lnTo>
                    <a:lnTo>
                      <a:pt x="444" y="219"/>
                    </a:lnTo>
                    <a:lnTo>
                      <a:pt x="447" y="225"/>
                    </a:lnTo>
                    <a:lnTo>
                      <a:pt x="447" y="230"/>
                    </a:lnTo>
                    <a:lnTo>
                      <a:pt x="444" y="232"/>
                    </a:lnTo>
                    <a:lnTo>
                      <a:pt x="446" y="237"/>
                    </a:lnTo>
                    <a:lnTo>
                      <a:pt x="451" y="242"/>
                    </a:lnTo>
                    <a:lnTo>
                      <a:pt x="451" y="248"/>
                    </a:lnTo>
                    <a:lnTo>
                      <a:pt x="449" y="252"/>
                    </a:lnTo>
                    <a:lnTo>
                      <a:pt x="449" y="257"/>
                    </a:lnTo>
                    <a:lnTo>
                      <a:pt x="446" y="268"/>
                    </a:lnTo>
                    <a:lnTo>
                      <a:pt x="444" y="270"/>
                    </a:lnTo>
                    <a:lnTo>
                      <a:pt x="442" y="274"/>
                    </a:lnTo>
                    <a:lnTo>
                      <a:pt x="443" y="279"/>
                    </a:lnTo>
                    <a:lnTo>
                      <a:pt x="449" y="284"/>
                    </a:lnTo>
                    <a:lnTo>
                      <a:pt x="450" y="295"/>
                    </a:lnTo>
                    <a:lnTo>
                      <a:pt x="446" y="294"/>
                    </a:lnTo>
                    <a:lnTo>
                      <a:pt x="440" y="289"/>
                    </a:lnTo>
                    <a:lnTo>
                      <a:pt x="438" y="283"/>
                    </a:lnTo>
                    <a:lnTo>
                      <a:pt x="432" y="282"/>
                    </a:lnTo>
                    <a:lnTo>
                      <a:pt x="427" y="276"/>
                    </a:lnTo>
                    <a:lnTo>
                      <a:pt x="423" y="278"/>
                    </a:lnTo>
                    <a:lnTo>
                      <a:pt x="421" y="275"/>
                    </a:lnTo>
                    <a:lnTo>
                      <a:pt x="416" y="274"/>
                    </a:lnTo>
                    <a:lnTo>
                      <a:pt x="411" y="272"/>
                    </a:lnTo>
                    <a:lnTo>
                      <a:pt x="402" y="266"/>
                    </a:lnTo>
                    <a:lnTo>
                      <a:pt x="379" y="267"/>
                    </a:lnTo>
                    <a:lnTo>
                      <a:pt x="369" y="266"/>
                    </a:lnTo>
                    <a:lnTo>
                      <a:pt x="364" y="271"/>
                    </a:lnTo>
                    <a:lnTo>
                      <a:pt x="359" y="274"/>
                    </a:lnTo>
                    <a:lnTo>
                      <a:pt x="337" y="261"/>
                    </a:lnTo>
                    <a:lnTo>
                      <a:pt x="331" y="255"/>
                    </a:lnTo>
                    <a:lnTo>
                      <a:pt x="264" y="253"/>
                    </a:lnTo>
                    <a:lnTo>
                      <a:pt x="165" y="249"/>
                    </a:lnTo>
                    <a:lnTo>
                      <a:pt x="62" y="244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3482" y="1658"/>
                <a:ext cx="453" cy="295"/>
              </a:xfrm>
              <a:custGeom>
                <a:rect b="b" l="l" r="r" t="t"/>
                <a:pathLst>
                  <a:path extrusionOk="0" h="295" w="453">
                    <a:moveTo>
                      <a:pt x="0" y="240"/>
                    </a:moveTo>
                    <a:lnTo>
                      <a:pt x="12" y="76"/>
                    </a:lnTo>
                    <a:lnTo>
                      <a:pt x="15" y="70"/>
                    </a:lnTo>
                    <a:lnTo>
                      <a:pt x="19" y="0"/>
                    </a:lnTo>
                    <a:lnTo>
                      <a:pt x="120" y="6"/>
                    </a:lnTo>
                    <a:lnTo>
                      <a:pt x="233" y="11"/>
                    </a:lnTo>
                    <a:lnTo>
                      <a:pt x="339" y="13"/>
                    </a:lnTo>
                    <a:lnTo>
                      <a:pt x="444" y="13"/>
                    </a:lnTo>
                    <a:lnTo>
                      <a:pt x="442" y="24"/>
                    </a:lnTo>
                    <a:lnTo>
                      <a:pt x="439" y="30"/>
                    </a:lnTo>
                    <a:lnTo>
                      <a:pt x="434" y="34"/>
                    </a:lnTo>
                    <a:lnTo>
                      <a:pt x="428" y="38"/>
                    </a:lnTo>
                    <a:lnTo>
                      <a:pt x="427" y="42"/>
                    </a:lnTo>
                    <a:lnTo>
                      <a:pt x="431" y="47"/>
                    </a:lnTo>
                    <a:lnTo>
                      <a:pt x="438" y="58"/>
                    </a:lnTo>
                    <a:lnTo>
                      <a:pt x="442" y="58"/>
                    </a:lnTo>
                    <a:lnTo>
                      <a:pt x="447" y="61"/>
                    </a:lnTo>
                    <a:lnTo>
                      <a:pt x="451" y="66"/>
                    </a:lnTo>
                    <a:lnTo>
                      <a:pt x="453" y="214"/>
                    </a:lnTo>
                    <a:lnTo>
                      <a:pt x="443" y="214"/>
                    </a:lnTo>
                    <a:lnTo>
                      <a:pt x="444" y="219"/>
                    </a:lnTo>
                    <a:lnTo>
                      <a:pt x="447" y="225"/>
                    </a:lnTo>
                    <a:lnTo>
                      <a:pt x="447" y="230"/>
                    </a:lnTo>
                    <a:lnTo>
                      <a:pt x="444" y="232"/>
                    </a:lnTo>
                    <a:lnTo>
                      <a:pt x="446" y="237"/>
                    </a:lnTo>
                    <a:lnTo>
                      <a:pt x="451" y="242"/>
                    </a:lnTo>
                    <a:lnTo>
                      <a:pt x="451" y="248"/>
                    </a:lnTo>
                    <a:lnTo>
                      <a:pt x="449" y="252"/>
                    </a:lnTo>
                    <a:lnTo>
                      <a:pt x="449" y="257"/>
                    </a:lnTo>
                    <a:lnTo>
                      <a:pt x="446" y="268"/>
                    </a:lnTo>
                    <a:lnTo>
                      <a:pt x="444" y="270"/>
                    </a:lnTo>
                    <a:lnTo>
                      <a:pt x="442" y="274"/>
                    </a:lnTo>
                    <a:lnTo>
                      <a:pt x="443" y="279"/>
                    </a:lnTo>
                    <a:lnTo>
                      <a:pt x="449" y="284"/>
                    </a:lnTo>
                    <a:lnTo>
                      <a:pt x="450" y="295"/>
                    </a:lnTo>
                    <a:lnTo>
                      <a:pt x="446" y="294"/>
                    </a:lnTo>
                    <a:lnTo>
                      <a:pt x="440" y="289"/>
                    </a:lnTo>
                    <a:lnTo>
                      <a:pt x="438" y="283"/>
                    </a:lnTo>
                    <a:lnTo>
                      <a:pt x="432" y="282"/>
                    </a:lnTo>
                    <a:lnTo>
                      <a:pt x="427" y="276"/>
                    </a:lnTo>
                    <a:lnTo>
                      <a:pt x="423" y="278"/>
                    </a:lnTo>
                    <a:lnTo>
                      <a:pt x="421" y="275"/>
                    </a:lnTo>
                    <a:lnTo>
                      <a:pt x="416" y="274"/>
                    </a:lnTo>
                    <a:lnTo>
                      <a:pt x="411" y="272"/>
                    </a:lnTo>
                    <a:lnTo>
                      <a:pt x="402" y="266"/>
                    </a:lnTo>
                    <a:lnTo>
                      <a:pt x="379" y="267"/>
                    </a:lnTo>
                    <a:lnTo>
                      <a:pt x="369" y="266"/>
                    </a:lnTo>
                    <a:lnTo>
                      <a:pt x="364" y="271"/>
                    </a:lnTo>
                    <a:lnTo>
                      <a:pt x="359" y="274"/>
                    </a:lnTo>
                    <a:lnTo>
                      <a:pt x="337" y="261"/>
                    </a:lnTo>
                    <a:lnTo>
                      <a:pt x="331" y="255"/>
                    </a:lnTo>
                    <a:lnTo>
                      <a:pt x="264" y="253"/>
                    </a:lnTo>
                    <a:lnTo>
                      <a:pt x="165" y="249"/>
                    </a:lnTo>
                    <a:lnTo>
                      <a:pt x="62" y="244"/>
                    </a:lnTo>
                    <a:lnTo>
                      <a:pt x="0" y="240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3501" y="1410"/>
                <a:ext cx="425" cy="261"/>
              </a:xfrm>
              <a:custGeom>
                <a:rect b="b" l="l" r="r" t="t"/>
                <a:pathLst>
                  <a:path extrusionOk="0" h="261" w="425">
                    <a:moveTo>
                      <a:pt x="0" y="248"/>
                    </a:moveTo>
                    <a:lnTo>
                      <a:pt x="17" y="1"/>
                    </a:lnTo>
                    <a:lnTo>
                      <a:pt x="17" y="0"/>
                    </a:lnTo>
                    <a:lnTo>
                      <a:pt x="103" y="5"/>
                    </a:lnTo>
                    <a:lnTo>
                      <a:pt x="230" y="10"/>
                    </a:lnTo>
                    <a:lnTo>
                      <a:pt x="340" y="13"/>
                    </a:lnTo>
                    <a:lnTo>
                      <a:pt x="389" y="13"/>
                    </a:lnTo>
                    <a:lnTo>
                      <a:pt x="387" y="16"/>
                    </a:lnTo>
                    <a:lnTo>
                      <a:pt x="387" y="16"/>
                    </a:lnTo>
                    <a:lnTo>
                      <a:pt x="390" y="20"/>
                    </a:lnTo>
                    <a:lnTo>
                      <a:pt x="393" y="35"/>
                    </a:lnTo>
                    <a:lnTo>
                      <a:pt x="396" y="40"/>
                    </a:lnTo>
                    <a:lnTo>
                      <a:pt x="392" y="50"/>
                    </a:lnTo>
                    <a:lnTo>
                      <a:pt x="394" y="61"/>
                    </a:lnTo>
                    <a:lnTo>
                      <a:pt x="393" y="65"/>
                    </a:lnTo>
                    <a:lnTo>
                      <a:pt x="394" y="67"/>
                    </a:lnTo>
                    <a:lnTo>
                      <a:pt x="393" y="78"/>
                    </a:lnTo>
                    <a:lnTo>
                      <a:pt x="394" y="84"/>
                    </a:lnTo>
                    <a:lnTo>
                      <a:pt x="400" y="101"/>
                    </a:lnTo>
                    <a:lnTo>
                      <a:pt x="400" y="104"/>
                    </a:lnTo>
                    <a:lnTo>
                      <a:pt x="406" y="119"/>
                    </a:lnTo>
                    <a:lnTo>
                      <a:pt x="409" y="131"/>
                    </a:lnTo>
                    <a:lnTo>
                      <a:pt x="409" y="136"/>
                    </a:lnTo>
                    <a:lnTo>
                      <a:pt x="408" y="141"/>
                    </a:lnTo>
                    <a:lnTo>
                      <a:pt x="409" y="146"/>
                    </a:lnTo>
                    <a:lnTo>
                      <a:pt x="409" y="157"/>
                    </a:lnTo>
                    <a:lnTo>
                      <a:pt x="411" y="168"/>
                    </a:lnTo>
                    <a:lnTo>
                      <a:pt x="411" y="176"/>
                    </a:lnTo>
                    <a:lnTo>
                      <a:pt x="413" y="181"/>
                    </a:lnTo>
                    <a:lnTo>
                      <a:pt x="412" y="187"/>
                    </a:lnTo>
                    <a:lnTo>
                      <a:pt x="413" y="206"/>
                    </a:lnTo>
                    <a:lnTo>
                      <a:pt x="416" y="211"/>
                    </a:lnTo>
                    <a:lnTo>
                      <a:pt x="415" y="217"/>
                    </a:lnTo>
                    <a:lnTo>
                      <a:pt x="417" y="222"/>
                    </a:lnTo>
                    <a:lnTo>
                      <a:pt x="423" y="230"/>
                    </a:lnTo>
                    <a:lnTo>
                      <a:pt x="424" y="235"/>
                    </a:lnTo>
                    <a:lnTo>
                      <a:pt x="424" y="241"/>
                    </a:lnTo>
                    <a:lnTo>
                      <a:pt x="425" y="252"/>
                    </a:lnTo>
                    <a:lnTo>
                      <a:pt x="425" y="256"/>
                    </a:lnTo>
                    <a:lnTo>
                      <a:pt x="425" y="261"/>
                    </a:lnTo>
                    <a:lnTo>
                      <a:pt x="320" y="261"/>
                    </a:lnTo>
                    <a:lnTo>
                      <a:pt x="214" y="259"/>
                    </a:lnTo>
                    <a:lnTo>
                      <a:pt x="101" y="254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3501" y="1410"/>
                <a:ext cx="425" cy="261"/>
              </a:xfrm>
              <a:custGeom>
                <a:rect b="b" l="l" r="r" t="t"/>
                <a:pathLst>
                  <a:path extrusionOk="0" h="261" w="425">
                    <a:moveTo>
                      <a:pt x="0" y="248"/>
                    </a:moveTo>
                    <a:lnTo>
                      <a:pt x="17" y="1"/>
                    </a:lnTo>
                    <a:lnTo>
                      <a:pt x="17" y="0"/>
                    </a:lnTo>
                    <a:lnTo>
                      <a:pt x="103" y="5"/>
                    </a:lnTo>
                    <a:lnTo>
                      <a:pt x="230" y="10"/>
                    </a:lnTo>
                    <a:lnTo>
                      <a:pt x="340" y="13"/>
                    </a:lnTo>
                    <a:lnTo>
                      <a:pt x="389" y="13"/>
                    </a:lnTo>
                    <a:lnTo>
                      <a:pt x="387" y="16"/>
                    </a:lnTo>
                    <a:lnTo>
                      <a:pt x="387" y="16"/>
                    </a:lnTo>
                    <a:lnTo>
                      <a:pt x="390" y="20"/>
                    </a:lnTo>
                    <a:lnTo>
                      <a:pt x="393" y="35"/>
                    </a:lnTo>
                    <a:lnTo>
                      <a:pt x="396" y="40"/>
                    </a:lnTo>
                    <a:lnTo>
                      <a:pt x="392" y="50"/>
                    </a:lnTo>
                    <a:lnTo>
                      <a:pt x="394" y="61"/>
                    </a:lnTo>
                    <a:lnTo>
                      <a:pt x="393" y="65"/>
                    </a:lnTo>
                    <a:lnTo>
                      <a:pt x="394" y="67"/>
                    </a:lnTo>
                    <a:lnTo>
                      <a:pt x="393" y="78"/>
                    </a:lnTo>
                    <a:lnTo>
                      <a:pt x="394" y="84"/>
                    </a:lnTo>
                    <a:lnTo>
                      <a:pt x="400" y="101"/>
                    </a:lnTo>
                    <a:lnTo>
                      <a:pt x="400" y="104"/>
                    </a:lnTo>
                    <a:lnTo>
                      <a:pt x="406" y="119"/>
                    </a:lnTo>
                    <a:lnTo>
                      <a:pt x="409" y="131"/>
                    </a:lnTo>
                    <a:lnTo>
                      <a:pt x="409" y="136"/>
                    </a:lnTo>
                    <a:lnTo>
                      <a:pt x="408" y="141"/>
                    </a:lnTo>
                    <a:lnTo>
                      <a:pt x="409" y="146"/>
                    </a:lnTo>
                    <a:lnTo>
                      <a:pt x="409" y="157"/>
                    </a:lnTo>
                    <a:lnTo>
                      <a:pt x="411" y="168"/>
                    </a:lnTo>
                    <a:lnTo>
                      <a:pt x="411" y="176"/>
                    </a:lnTo>
                    <a:lnTo>
                      <a:pt x="413" y="181"/>
                    </a:lnTo>
                    <a:lnTo>
                      <a:pt x="412" y="187"/>
                    </a:lnTo>
                    <a:lnTo>
                      <a:pt x="413" y="206"/>
                    </a:lnTo>
                    <a:lnTo>
                      <a:pt x="416" y="211"/>
                    </a:lnTo>
                    <a:lnTo>
                      <a:pt x="415" y="217"/>
                    </a:lnTo>
                    <a:lnTo>
                      <a:pt x="417" y="222"/>
                    </a:lnTo>
                    <a:lnTo>
                      <a:pt x="423" y="230"/>
                    </a:lnTo>
                    <a:lnTo>
                      <a:pt x="424" y="235"/>
                    </a:lnTo>
                    <a:lnTo>
                      <a:pt x="424" y="241"/>
                    </a:lnTo>
                    <a:lnTo>
                      <a:pt x="425" y="252"/>
                    </a:lnTo>
                    <a:lnTo>
                      <a:pt x="425" y="256"/>
                    </a:lnTo>
                    <a:lnTo>
                      <a:pt x="425" y="261"/>
                    </a:lnTo>
                    <a:lnTo>
                      <a:pt x="320" y="261"/>
                    </a:lnTo>
                    <a:lnTo>
                      <a:pt x="214" y="259"/>
                    </a:lnTo>
                    <a:lnTo>
                      <a:pt x="101" y="254"/>
                    </a:lnTo>
                    <a:lnTo>
                      <a:pt x="0" y="248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>
                <a:off x="3510" y="2397"/>
                <a:ext cx="562" cy="286"/>
              </a:xfrm>
              <a:custGeom>
                <a:rect b="b" l="l" r="r" t="t"/>
                <a:pathLst>
                  <a:path extrusionOk="0" h="286" w="562">
                    <a:moveTo>
                      <a:pt x="0" y="40"/>
                    </a:moveTo>
                    <a:lnTo>
                      <a:pt x="3" y="0"/>
                    </a:lnTo>
                    <a:lnTo>
                      <a:pt x="67" y="4"/>
                    </a:lnTo>
                    <a:lnTo>
                      <a:pt x="170" y="8"/>
                    </a:lnTo>
                    <a:lnTo>
                      <a:pt x="317" y="12"/>
                    </a:lnTo>
                    <a:lnTo>
                      <a:pt x="465" y="12"/>
                    </a:lnTo>
                    <a:lnTo>
                      <a:pt x="545" y="9"/>
                    </a:lnTo>
                    <a:lnTo>
                      <a:pt x="547" y="51"/>
                    </a:lnTo>
                    <a:lnTo>
                      <a:pt x="559" y="120"/>
                    </a:lnTo>
                    <a:lnTo>
                      <a:pt x="560" y="142"/>
                    </a:lnTo>
                    <a:lnTo>
                      <a:pt x="562" y="286"/>
                    </a:lnTo>
                    <a:lnTo>
                      <a:pt x="547" y="283"/>
                    </a:lnTo>
                    <a:lnTo>
                      <a:pt x="541" y="279"/>
                    </a:lnTo>
                    <a:lnTo>
                      <a:pt x="537" y="278"/>
                    </a:lnTo>
                    <a:lnTo>
                      <a:pt x="526" y="270"/>
                    </a:lnTo>
                    <a:lnTo>
                      <a:pt x="514" y="263"/>
                    </a:lnTo>
                    <a:lnTo>
                      <a:pt x="510" y="263"/>
                    </a:lnTo>
                    <a:lnTo>
                      <a:pt x="506" y="267"/>
                    </a:lnTo>
                    <a:lnTo>
                      <a:pt x="503" y="270"/>
                    </a:lnTo>
                    <a:lnTo>
                      <a:pt x="498" y="270"/>
                    </a:lnTo>
                    <a:lnTo>
                      <a:pt x="494" y="268"/>
                    </a:lnTo>
                    <a:lnTo>
                      <a:pt x="488" y="263"/>
                    </a:lnTo>
                    <a:lnTo>
                      <a:pt x="478" y="267"/>
                    </a:lnTo>
                    <a:lnTo>
                      <a:pt x="473" y="271"/>
                    </a:lnTo>
                    <a:lnTo>
                      <a:pt x="468" y="271"/>
                    </a:lnTo>
                    <a:lnTo>
                      <a:pt x="463" y="267"/>
                    </a:lnTo>
                    <a:lnTo>
                      <a:pt x="459" y="271"/>
                    </a:lnTo>
                    <a:lnTo>
                      <a:pt x="452" y="272"/>
                    </a:lnTo>
                    <a:lnTo>
                      <a:pt x="446" y="279"/>
                    </a:lnTo>
                    <a:lnTo>
                      <a:pt x="441" y="279"/>
                    </a:lnTo>
                    <a:lnTo>
                      <a:pt x="438" y="283"/>
                    </a:lnTo>
                    <a:lnTo>
                      <a:pt x="433" y="279"/>
                    </a:lnTo>
                    <a:lnTo>
                      <a:pt x="427" y="276"/>
                    </a:lnTo>
                    <a:lnTo>
                      <a:pt x="422" y="274"/>
                    </a:lnTo>
                    <a:lnTo>
                      <a:pt x="419" y="268"/>
                    </a:lnTo>
                    <a:lnTo>
                      <a:pt x="414" y="268"/>
                    </a:lnTo>
                    <a:lnTo>
                      <a:pt x="408" y="272"/>
                    </a:lnTo>
                    <a:lnTo>
                      <a:pt x="404" y="270"/>
                    </a:lnTo>
                    <a:lnTo>
                      <a:pt x="399" y="264"/>
                    </a:lnTo>
                    <a:lnTo>
                      <a:pt x="395" y="263"/>
                    </a:lnTo>
                    <a:lnTo>
                      <a:pt x="392" y="264"/>
                    </a:lnTo>
                    <a:lnTo>
                      <a:pt x="392" y="267"/>
                    </a:lnTo>
                    <a:lnTo>
                      <a:pt x="387" y="271"/>
                    </a:lnTo>
                    <a:lnTo>
                      <a:pt x="385" y="281"/>
                    </a:lnTo>
                    <a:lnTo>
                      <a:pt x="381" y="282"/>
                    </a:lnTo>
                    <a:lnTo>
                      <a:pt x="380" y="281"/>
                    </a:lnTo>
                    <a:lnTo>
                      <a:pt x="377" y="275"/>
                    </a:lnTo>
                    <a:lnTo>
                      <a:pt x="380" y="270"/>
                    </a:lnTo>
                    <a:lnTo>
                      <a:pt x="374" y="270"/>
                    </a:lnTo>
                    <a:lnTo>
                      <a:pt x="366" y="274"/>
                    </a:lnTo>
                    <a:lnTo>
                      <a:pt x="361" y="272"/>
                    </a:lnTo>
                    <a:lnTo>
                      <a:pt x="360" y="267"/>
                    </a:lnTo>
                    <a:lnTo>
                      <a:pt x="354" y="267"/>
                    </a:lnTo>
                    <a:lnTo>
                      <a:pt x="351" y="263"/>
                    </a:lnTo>
                    <a:lnTo>
                      <a:pt x="346" y="260"/>
                    </a:lnTo>
                    <a:lnTo>
                      <a:pt x="338" y="268"/>
                    </a:lnTo>
                    <a:lnTo>
                      <a:pt x="334" y="271"/>
                    </a:lnTo>
                    <a:lnTo>
                      <a:pt x="328" y="270"/>
                    </a:lnTo>
                    <a:lnTo>
                      <a:pt x="327" y="263"/>
                    </a:lnTo>
                    <a:lnTo>
                      <a:pt x="327" y="259"/>
                    </a:lnTo>
                    <a:lnTo>
                      <a:pt x="322" y="259"/>
                    </a:lnTo>
                    <a:lnTo>
                      <a:pt x="317" y="253"/>
                    </a:lnTo>
                    <a:lnTo>
                      <a:pt x="319" y="248"/>
                    </a:lnTo>
                    <a:lnTo>
                      <a:pt x="313" y="248"/>
                    </a:lnTo>
                    <a:lnTo>
                      <a:pt x="303" y="247"/>
                    </a:lnTo>
                    <a:lnTo>
                      <a:pt x="297" y="251"/>
                    </a:lnTo>
                    <a:lnTo>
                      <a:pt x="292" y="253"/>
                    </a:lnTo>
                    <a:lnTo>
                      <a:pt x="288" y="249"/>
                    </a:lnTo>
                    <a:lnTo>
                      <a:pt x="285" y="245"/>
                    </a:lnTo>
                    <a:lnTo>
                      <a:pt x="279" y="245"/>
                    </a:lnTo>
                    <a:lnTo>
                      <a:pt x="274" y="247"/>
                    </a:lnTo>
                    <a:lnTo>
                      <a:pt x="263" y="243"/>
                    </a:lnTo>
                    <a:lnTo>
                      <a:pt x="258" y="240"/>
                    </a:lnTo>
                    <a:lnTo>
                      <a:pt x="254" y="241"/>
                    </a:lnTo>
                    <a:lnTo>
                      <a:pt x="251" y="240"/>
                    </a:lnTo>
                    <a:lnTo>
                      <a:pt x="246" y="240"/>
                    </a:lnTo>
                    <a:lnTo>
                      <a:pt x="244" y="234"/>
                    </a:lnTo>
                    <a:lnTo>
                      <a:pt x="244" y="229"/>
                    </a:lnTo>
                    <a:lnTo>
                      <a:pt x="240" y="225"/>
                    </a:lnTo>
                    <a:lnTo>
                      <a:pt x="235" y="222"/>
                    </a:lnTo>
                    <a:lnTo>
                      <a:pt x="233" y="219"/>
                    </a:lnTo>
                    <a:lnTo>
                      <a:pt x="231" y="225"/>
                    </a:lnTo>
                    <a:lnTo>
                      <a:pt x="227" y="225"/>
                    </a:lnTo>
                    <a:lnTo>
                      <a:pt x="220" y="224"/>
                    </a:lnTo>
                    <a:lnTo>
                      <a:pt x="214" y="225"/>
                    </a:lnTo>
                    <a:lnTo>
                      <a:pt x="210" y="224"/>
                    </a:lnTo>
                    <a:lnTo>
                      <a:pt x="201" y="213"/>
                    </a:lnTo>
                    <a:lnTo>
                      <a:pt x="195" y="209"/>
                    </a:lnTo>
                    <a:lnTo>
                      <a:pt x="190" y="209"/>
                    </a:lnTo>
                    <a:lnTo>
                      <a:pt x="191" y="199"/>
                    </a:lnTo>
                    <a:lnTo>
                      <a:pt x="195" y="53"/>
                    </a:lnTo>
                    <a:lnTo>
                      <a:pt x="190" y="50"/>
                    </a:lnTo>
                    <a:lnTo>
                      <a:pt x="185" y="49"/>
                    </a:lnTo>
                    <a:lnTo>
                      <a:pt x="157" y="49"/>
                    </a:lnTo>
                    <a:lnTo>
                      <a:pt x="9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3510" y="2397"/>
                <a:ext cx="562" cy="286"/>
              </a:xfrm>
              <a:custGeom>
                <a:rect b="b" l="l" r="r" t="t"/>
                <a:pathLst>
                  <a:path extrusionOk="0" h="286" w="562">
                    <a:moveTo>
                      <a:pt x="0" y="40"/>
                    </a:moveTo>
                    <a:lnTo>
                      <a:pt x="3" y="0"/>
                    </a:lnTo>
                    <a:lnTo>
                      <a:pt x="67" y="4"/>
                    </a:lnTo>
                    <a:lnTo>
                      <a:pt x="170" y="8"/>
                    </a:lnTo>
                    <a:lnTo>
                      <a:pt x="317" y="12"/>
                    </a:lnTo>
                    <a:lnTo>
                      <a:pt x="465" y="12"/>
                    </a:lnTo>
                    <a:lnTo>
                      <a:pt x="545" y="9"/>
                    </a:lnTo>
                    <a:lnTo>
                      <a:pt x="547" y="51"/>
                    </a:lnTo>
                    <a:lnTo>
                      <a:pt x="559" y="120"/>
                    </a:lnTo>
                    <a:lnTo>
                      <a:pt x="560" y="142"/>
                    </a:lnTo>
                    <a:lnTo>
                      <a:pt x="562" y="286"/>
                    </a:lnTo>
                    <a:lnTo>
                      <a:pt x="547" y="283"/>
                    </a:lnTo>
                    <a:lnTo>
                      <a:pt x="541" y="279"/>
                    </a:lnTo>
                    <a:lnTo>
                      <a:pt x="537" y="278"/>
                    </a:lnTo>
                    <a:lnTo>
                      <a:pt x="526" y="270"/>
                    </a:lnTo>
                    <a:lnTo>
                      <a:pt x="514" y="263"/>
                    </a:lnTo>
                    <a:lnTo>
                      <a:pt x="510" y="263"/>
                    </a:lnTo>
                    <a:lnTo>
                      <a:pt x="506" y="267"/>
                    </a:lnTo>
                    <a:lnTo>
                      <a:pt x="503" y="270"/>
                    </a:lnTo>
                    <a:lnTo>
                      <a:pt x="498" y="270"/>
                    </a:lnTo>
                    <a:lnTo>
                      <a:pt x="494" y="268"/>
                    </a:lnTo>
                    <a:lnTo>
                      <a:pt x="488" y="263"/>
                    </a:lnTo>
                    <a:lnTo>
                      <a:pt x="478" y="267"/>
                    </a:lnTo>
                    <a:lnTo>
                      <a:pt x="473" y="271"/>
                    </a:lnTo>
                    <a:lnTo>
                      <a:pt x="468" y="271"/>
                    </a:lnTo>
                    <a:lnTo>
                      <a:pt x="463" y="267"/>
                    </a:lnTo>
                    <a:lnTo>
                      <a:pt x="459" y="271"/>
                    </a:lnTo>
                    <a:lnTo>
                      <a:pt x="452" y="272"/>
                    </a:lnTo>
                    <a:lnTo>
                      <a:pt x="446" y="279"/>
                    </a:lnTo>
                    <a:lnTo>
                      <a:pt x="441" y="279"/>
                    </a:lnTo>
                    <a:lnTo>
                      <a:pt x="438" y="283"/>
                    </a:lnTo>
                    <a:lnTo>
                      <a:pt x="433" y="279"/>
                    </a:lnTo>
                    <a:lnTo>
                      <a:pt x="427" y="276"/>
                    </a:lnTo>
                    <a:lnTo>
                      <a:pt x="422" y="274"/>
                    </a:lnTo>
                    <a:lnTo>
                      <a:pt x="419" y="268"/>
                    </a:lnTo>
                    <a:lnTo>
                      <a:pt x="414" y="268"/>
                    </a:lnTo>
                    <a:lnTo>
                      <a:pt x="408" y="272"/>
                    </a:lnTo>
                    <a:lnTo>
                      <a:pt x="404" y="270"/>
                    </a:lnTo>
                    <a:lnTo>
                      <a:pt x="399" y="264"/>
                    </a:lnTo>
                    <a:lnTo>
                      <a:pt x="395" y="263"/>
                    </a:lnTo>
                    <a:lnTo>
                      <a:pt x="392" y="264"/>
                    </a:lnTo>
                    <a:lnTo>
                      <a:pt x="392" y="267"/>
                    </a:lnTo>
                    <a:lnTo>
                      <a:pt x="387" y="271"/>
                    </a:lnTo>
                    <a:lnTo>
                      <a:pt x="385" y="281"/>
                    </a:lnTo>
                    <a:lnTo>
                      <a:pt x="381" y="282"/>
                    </a:lnTo>
                    <a:lnTo>
                      <a:pt x="380" y="281"/>
                    </a:lnTo>
                    <a:lnTo>
                      <a:pt x="377" y="275"/>
                    </a:lnTo>
                    <a:lnTo>
                      <a:pt x="380" y="270"/>
                    </a:lnTo>
                    <a:lnTo>
                      <a:pt x="374" y="270"/>
                    </a:lnTo>
                    <a:lnTo>
                      <a:pt x="366" y="274"/>
                    </a:lnTo>
                    <a:lnTo>
                      <a:pt x="361" y="272"/>
                    </a:lnTo>
                    <a:lnTo>
                      <a:pt x="360" y="267"/>
                    </a:lnTo>
                    <a:lnTo>
                      <a:pt x="354" y="267"/>
                    </a:lnTo>
                    <a:lnTo>
                      <a:pt x="351" y="263"/>
                    </a:lnTo>
                    <a:lnTo>
                      <a:pt x="346" y="260"/>
                    </a:lnTo>
                    <a:lnTo>
                      <a:pt x="338" y="268"/>
                    </a:lnTo>
                    <a:lnTo>
                      <a:pt x="334" y="271"/>
                    </a:lnTo>
                    <a:lnTo>
                      <a:pt x="328" y="270"/>
                    </a:lnTo>
                    <a:lnTo>
                      <a:pt x="327" y="263"/>
                    </a:lnTo>
                    <a:lnTo>
                      <a:pt x="327" y="259"/>
                    </a:lnTo>
                    <a:lnTo>
                      <a:pt x="322" y="259"/>
                    </a:lnTo>
                    <a:lnTo>
                      <a:pt x="317" y="253"/>
                    </a:lnTo>
                    <a:lnTo>
                      <a:pt x="319" y="248"/>
                    </a:lnTo>
                    <a:lnTo>
                      <a:pt x="313" y="248"/>
                    </a:lnTo>
                    <a:lnTo>
                      <a:pt x="303" y="247"/>
                    </a:lnTo>
                    <a:lnTo>
                      <a:pt x="297" y="251"/>
                    </a:lnTo>
                    <a:lnTo>
                      <a:pt x="292" y="253"/>
                    </a:lnTo>
                    <a:lnTo>
                      <a:pt x="288" y="249"/>
                    </a:lnTo>
                    <a:lnTo>
                      <a:pt x="285" y="245"/>
                    </a:lnTo>
                    <a:lnTo>
                      <a:pt x="279" y="245"/>
                    </a:lnTo>
                    <a:lnTo>
                      <a:pt x="274" y="247"/>
                    </a:lnTo>
                    <a:lnTo>
                      <a:pt x="263" y="243"/>
                    </a:lnTo>
                    <a:lnTo>
                      <a:pt x="258" y="240"/>
                    </a:lnTo>
                    <a:lnTo>
                      <a:pt x="254" y="241"/>
                    </a:lnTo>
                    <a:lnTo>
                      <a:pt x="251" y="240"/>
                    </a:lnTo>
                    <a:lnTo>
                      <a:pt x="246" y="240"/>
                    </a:lnTo>
                    <a:lnTo>
                      <a:pt x="244" y="234"/>
                    </a:lnTo>
                    <a:lnTo>
                      <a:pt x="244" y="229"/>
                    </a:lnTo>
                    <a:lnTo>
                      <a:pt x="240" y="225"/>
                    </a:lnTo>
                    <a:lnTo>
                      <a:pt x="235" y="222"/>
                    </a:lnTo>
                    <a:lnTo>
                      <a:pt x="233" y="219"/>
                    </a:lnTo>
                    <a:lnTo>
                      <a:pt x="231" y="225"/>
                    </a:lnTo>
                    <a:lnTo>
                      <a:pt x="227" y="225"/>
                    </a:lnTo>
                    <a:lnTo>
                      <a:pt x="220" y="224"/>
                    </a:lnTo>
                    <a:lnTo>
                      <a:pt x="214" y="225"/>
                    </a:lnTo>
                    <a:lnTo>
                      <a:pt x="210" y="224"/>
                    </a:lnTo>
                    <a:lnTo>
                      <a:pt x="201" y="213"/>
                    </a:lnTo>
                    <a:lnTo>
                      <a:pt x="195" y="209"/>
                    </a:lnTo>
                    <a:lnTo>
                      <a:pt x="190" y="209"/>
                    </a:lnTo>
                    <a:lnTo>
                      <a:pt x="191" y="199"/>
                    </a:lnTo>
                    <a:lnTo>
                      <a:pt x="195" y="53"/>
                    </a:lnTo>
                    <a:lnTo>
                      <a:pt x="190" y="50"/>
                    </a:lnTo>
                    <a:lnTo>
                      <a:pt x="185" y="49"/>
                    </a:lnTo>
                    <a:lnTo>
                      <a:pt x="157" y="49"/>
                    </a:lnTo>
                    <a:lnTo>
                      <a:pt x="90" y="46"/>
                    </a:lnTo>
                    <a:lnTo>
                      <a:pt x="0" y="40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3577" y="2153"/>
                <a:ext cx="478" cy="256"/>
              </a:xfrm>
              <a:custGeom>
                <a:rect b="b" l="l" r="r" t="t"/>
                <a:pathLst>
                  <a:path extrusionOk="0" h="256" w="478">
                    <a:moveTo>
                      <a:pt x="0" y="248"/>
                    </a:moveTo>
                    <a:lnTo>
                      <a:pt x="12" y="0"/>
                    </a:lnTo>
                    <a:lnTo>
                      <a:pt x="90" y="4"/>
                    </a:lnTo>
                    <a:lnTo>
                      <a:pt x="244" y="8"/>
                    </a:lnTo>
                    <a:lnTo>
                      <a:pt x="325" y="8"/>
                    </a:lnTo>
                    <a:lnTo>
                      <a:pt x="429" y="6"/>
                    </a:lnTo>
                    <a:lnTo>
                      <a:pt x="444" y="17"/>
                    </a:lnTo>
                    <a:lnTo>
                      <a:pt x="448" y="15"/>
                    </a:lnTo>
                    <a:lnTo>
                      <a:pt x="453" y="16"/>
                    </a:lnTo>
                    <a:lnTo>
                      <a:pt x="457" y="21"/>
                    </a:lnTo>
                    <a:lnTo>
                      <a:pt x="458" y="27"/>
                    </a:lnTo>
                    <a:lnTo>
                      <a:pt x="457" y="28"/>
                    </a:lnTo>
                    <a:lnTo>
                      <a:pt x="451" y="28"/>
                    </a:lnTo>
                    <a:lnTo>
                      <a:pt x="450" y="34"/>
                    </a:lnTo>
                    <a:lnTo>
                      <a:pt x="443" y="42"/>
                    </a:lnTo>
                    <a:lnTo>
                      <a:pt x="446" y="47"/>
                    </a:lnTo>
                    <a:lnTo>
                      <a:pt x="450" y="54"/>
                    </a:lnTo>
                    <a:lnTo>
                      <a:pt x="457" y="58"/>
                    </a:lnTo>
                    <a:lnTo>
                      <a:pt x="457" y="63"/>
                    </a:lnTo>
                    <a:lnTo>
                      <a:pt x="465" y="73"/>
                    </a:lnTo>
                    <a:lnTo>
                      <a:pt x="469" y="74"/>
                    </a:lnTo>
                    <a:lnTo>
                      <a:pt x="474" y="78"/>
                    </a:lnTo>
                    <a:lnTo>
                      <a:pt x="478" y="253"/>
                    </a:lnTo>
                    <a:lnTo>
                      <a:pt x="398" y="256"/>
                    </a:lnTo>
                    <a:lnTo>
                      <a:pt x="250" y="256"/>
                    </a:lnTo>
                    <a:lnTo>
                      <a:pt x="103" y="252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3577" y="2153"/>
                <a:ext cx="478" cy="256"/>
              </a:xfrm>
              <a:custGeom>
                <a:rect b="b" l="l" r="r" t="t"/>
                <a:pathLst>
                  <a:path extrusionOk="0" h="256" w="478">
                    <a:moveTo>
                      <a:pt x="0" y="248"/>
                    </a:moveTo>
                    <a:lnTo>
                      <a:pt x="12" y="0"/>
                    </a:lnTo>
                    <a:lnTo>
                      <a:pt x="90" y="4"/>
                    </a:lnTo>
                    <a:lnTo>
                      <a:pt x="244" y="8"/>
                    </a:lnTo>
                    <a:lnTo>
                      <a:pt x="325" y="8"/>
                    </a:lnTo>
                    <a:lnTo>
                      <a:pt x="429" y="6"/>
                    </a:lnTo>
                    <a:lnTo>
                      <a:pt x="444" y="17"/>
                    </a:lnTo>
                    <a:lnTo>
                      <a:pt x="448" y="15"/>
                    </a:lnTo>
                    <a:lnTo>
                      <a:pt x="453" y="16"/>
                    </a:lnTo>
                    <a:lnTo>
                      <a:pt x="457" y="21"/>
                    </a:lnTo>
                    <a:lnTo>
                      <a:pt x="458" y="27"/>
                    </a:lnTo>
                    <a:lnTo>
                      <a:pt x="457" y="28"/>
                    </a:lnTo>
                    <a:lnTo>
                      <a:pt x="451" y="28"/>
                    </a:lnTo>
                    <a:lnTo>
                      <a:pt x="450" y="34"/>
                    </a:lnTo>
                    <a:lnTo>
                      <a:pt x="443" y="42"/>
                    </a:lnTo>
                    <a:lnTo>
                      <a:pt x="446" y="47"/>
                    </a:lnTo>
                    <a:lnTo>
                      <a:pt x="450" y="54"/>
                    </a:lnTo>
                    <a:lnTo>
                      <a:pt x="457" y="58"/>
                    </a:lnTo>
                    <a:lnTo>
                      <a:pt x="457" y="63"/>
                    </a:lnTo>
                    <a:lnTo>
                      <a:pt x="465" y="73"/>
                    </a:lnTo>
                    <a:lnTo>
                      <a:pt x="469" y="74"/>
                    </a:lnTo>
                    <a:lnTo>
                      <a:pt x="474" y="78"/>
                    </a:lnTo>
                    <a:lnTo>
                      <a:pt x="478" y="253"/>
                    </a:lnTo>
                    <a:lnTo>
                      <a:pt x="398" y="256"/>
                    </a:lnTo>
                    <a:lnTo>
                      <a:pt x="250" y="256"/>
                    </a:lnTo>
                    <a:lnTo>
                      <a:pt x="103" y="252"/>
                    </a:lnTo>
                    <a:lnTo>
                      <a:pt x="0" y="248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3888" y="1392"/>
                <a:ext cx="425" cy="480"/>
              </a:xfrm>
              <a:custGeom>
                <a:rect b="b" l="l" r="r" t="t"/>
                <a:pathLst>
                  <a:path extrusionOk="0" h="480" w="425">
                    <a:moveTo>
                      <a:pt x="2" y="31"/>
                    </a:moveTo>
                    <a:lnTo>
                      <a:pt x="72" y="31"/>
                    </a:lnTo>
                    <a:lnTo>
                      <a:pt x="113" y="30"/>
                    </a:lnTo>
                    <a:lnTo>
                      <a:pt x="114" y="24"/>
                    </a:lnTo>
                    <a:lnTo>
                      <a:pt x="113" y="0"/>
                    </a:lnTo>
                    <a:lnTo>
                      <a:pt x="117" y="1"/>
                    </a:lnTo>
                    <a:lnTo>
                      <a:pt x="128" y="3"/>
                    </a:lnTo>
                    <a:lnTo>
                      <a:pt x="132" y="7"/>
                    </a:lnTo>
                    <a:lnTo>
                      <a:pt x="135" y="23"/>
                    </a:lnTo>
                    <a:lnTo>
                      <a:pt x="139" y="38"/>
                    </a:lnTo>
                    <a:lnTo>
                      <a:pt x="139" y="46"/>
                    </a:lnTo>
                    <a:lnTo>
                      <a:pt x="143" y="51"/>
                    </a:lnTo>
                    <a:lnTo>
                      <a:pt x="148" y="53"/>
                    </a:lnTo>
                    <a:lnTo>
                      <a:pt x="159" y="53"/>
                    </a:lnTo>
                    <a:lnTo>
                      <a:pt x="165" y="57"/>
                    </a:lnTo>
                    <a:lnTo>
                      <a:pt x="186" y="60"/>
                    </a:lnTo>
                    <a:lnTo>
                      <a:pt x="189" y="64"/>
                    </a:lnTo>
                    <a:lnTo>
                      <a:pt x="194" y="68"/>
                    </a:lnTo>
                    <a:lnTo>
                      <a:pt x="207" y="64"/>
                    </a:lnTo>
                    <a:lnTo>
                      <a:pt x="211" y="60"/>
                    </a:lnTo>
                    <a:lnTo>
                      <a:pt x="213" y="58"/>
                    </a:lnTo>
                    <a:lnTo>
                      <a:pt x="215" y="58"/>
                    </a:lnTo>
                    <a:lnTo>
                      <a:pt x="216" y="57"/>
                    </a:lnTo>
                    <a:lnTo>
                      <a:pt x="222" y="57"/>
                    </a:lnTo>
                    <a:lnTo>
                      <a:pt x="234" y="57"/>
                    </a:lnTo>
                    <a:lnTo>
                      <a:pt x="254" y="65"/>
                    </a:lnTo>
                    <a:lnTo>
                      <a:pt x="253" y="70"/>
                    </a:lnTo>
                    <a:lnTo>
                      <a:pt x="258" y="70"/>
                    </a:lnTo>
                    <a:lnTo>
                      <a:pt x="264" y="74"/>
                    </a:lnTo>
                    <a:lnTo>
                      <a:pt x="264" y="80"/>
                    </a:lnTo>
                    <a:lnTo>
                      <a:pt x="268" y="84"/>
                    </a:lnTo>
                    <a:lnTo>
                      <a:pt x="273" y="85"/>
                    </a:lnTo>
                    <a:lnTo>
                      <a:pt x="274" y="79"/>
                    </a:lnTo>
                    <a:lnTo>
                      <a:pt x="283" y="77"/>
                    </a:lnTo>
                    <a:lnTo>
                      <a:pt x="288" y="79"/>
                    </a:lnTo>
                    <a:lnTo>
                      <a:pt x="289" y="84"/>
                    </a:lnTo>
                    <a:lnTo>
                      <a:pt x="306" y="89"/>
                    </a:lnTo>
                    <a:lnTo>
                      <a:pt x="306" y="93"/>
                    </a:lnTo>
                    <a:lnTo>
                      <a:pt x="315" y="99"/>
                    </a:lnTo>
                    <a:lnTo>
                      <a:pt x="322" y="100"/>
                    </a:lnTo>
                    <a:lnTo>
                      <a:pt x="333" y="95"/>
                    </a:lnTo>
                    <a:lnTo>
                      <a:pt x="338" y="89"/>
                    </a:lnTo>
                    <a:lnTo>
                      <a:pt x="349" y="83"/>
                    </a:lnTo>
                    <a:lnTo>
                      <a:pt x="354" y="83"/>
                    </a:lnTo>
                    <a:lnTo>
                      <a:pt x="353" y="85"/>
                    </a:lnTo>
                    <a:lnTo>
                      <a:pt x="357" y="88"/>
                    </a:lnTo>
                    <a:lnTo>
                      <a:pt x="359" y="92"/>
                    </a:lnTo>
                    <a:lnTo>
                      <a:pt x="363" y="92"/>
                    </a:lnTo>
                    <a:lnTo>
                      <a:pt x="369" y="91"/>
                    </a:lnTo>
                    <a:lnTo>
                      <a:pt x="379" y="92"/>
                    </a:lnTo>
                    <a:lnTo>
                      <a:pt x="384" y="89"/>
                    </a:lnTo>
                    <a:lnTo>
                      <a:pt x="395" y="89"/>
                    </a:lnTo>
                    <a:lnTo>
                      <a:pt x="401" y="93"/>
                    </a:lnTo>
                    <a:lnTo>
                      <a:pt x="401" y="96"/>
                    </a:lnTo>
                    <a:lnTo>
                      <a:pt x="406" y="98"/>
                    </a:lnTo>
                    <a:lnTo>
                      <a:pt x="411" y="96"/>
                    </a:lnTo>
                    <a:lnTo>
                      <a:pt x="425" y="96"/>
                    </a:lnTo>
                    <a:lnTo>
                      <a:pt x="420" y="99"/>
                    </a:lnTo>
                    <a:lnTo>
                      <a:pt x="414" y="104"/>
                    </a:lnTo>
                    <a:lnTo>
                      <a:pt x="409" y="107"/>
                    </a:lnTo>
                    <a:lnTo>
                      <a:pt x="392" y="117"/>
                    </a:lnTo>
                    <a:lnTo>
                      <a:pt x="387" y="118"/>
                    </a:lnTo>
                    <a:lnTo>
                      <a:pt x="376" y="122"/>
                    </a:lnTo>
                    <a:lnTo>
                      <a:pt x="360" y="131"/>
                    </a:lnTo>
                    <a:lnTo>
                      <a:pt x="341" y="152"/>
                    </a:lnTo>
                    <a:lnTo>
                      <a:pt x="336" y="160"/>
                    </a:lnTo>
                    <a:lnTo>
                      <a:pt x="322" y="175"/>
                    </a:lnTo>
                    <a:lnTo>
                      <a:pt x="315" y="180"/>
                    </a:lnTo>
                    <a:lnTo>
                      <a:pt x="312" y="184"/>
                    </a:lnTo>
                    <a:lnTo>
                      <a:pt x="307" y="188"/>
                    </a:lnTo>
                    <a:lnTo>
                      <a:pt x="292" y="201"/>
                    </a:lnTo>
                    <a:lnTo>
                      <a:pt x="289" y="205"/>
                    </a:lnTo>
                    <a:lnTo>
                      <a:pt x="288" y="207"/>
                    </a:lnTo>
                    <a:lnTo>
                      <a:pt x="287" y="209"/>
                    </a:lnTo>
                    <a:lnTo>
                      <a:pt x="284" y="214"/>
                    </a:lnTo>
                    <a:lnTo>
                      <a:pt x="280" y="214"/>
                    </a:lnTo>
                    <a:lnTo>
                      <a:pt x="281" y="256"/>
                    </a:lnTo>
                    <a:lnTo>
                      <a:pt x="281" y="262"/>
                    </a:lnTo>
                    <a:lnTo>
                      <a:pt x="279" y="267"/>
                    </a:lnTo>
                    <a:lnTo>
                      <a:pt x="268" y="272"/>
                    </a:lnTo>
                    <a:lnTo>
                      <a:pt x="257" y="279"/>
                    </a:lnTo>
                    <a:lnTo>
                      <a:pt x="255" y="285"/>
                    </a:lnTo>
                    <a:lnTo>
                      <a:pt x="253" y="290"/>
                    </a:lnTo>
                    <a:lnTo>
                      <a:pt x="249" y="294"/>
                    </a:lnTo>
                    <a:lnTo>
                      <a:pt x="249" y="300"/>
                    </a:lnTo>
                    <a:lnTo>
                      <a:pt x="253" y="305"/>
                    </a:lnTo>
                    <a:lnTo>
                      <a:pt x="258" y="306"/>
                    </a:lnTo>
                    <a:lnTo>
                      <a:pt x="264" y="317"/>
                    </a:lnTo>
                    <a:lnTo>
                      <a:pt x="258" y="331"/>
                    </a:lnTo>
                    <a:lnTo>
                      <a:pt x="260" y="340"/>
                    </a:lnTo>
                    <a:lnTo>
                      <a:pt x="257" y="346"/>
                    </a:lnTo>
                    <a:lnTo>
                      <a:pt x="260" y="357"/>
                    </a:lnTo>
                    <a:lnTo>
                      <a:pt x="260" y="366"/>
                    </a:lnTo>
                    <a:lnTo>
                      <a:pt x="257" y="371"/>
                    </a:lnTo>
                    <a:lnTo>
                      <a:pt x="265" y="378"/>
                    </a:lnTo>
                    <a:lnTo>
                      <a:pt x="270" y="382"/>
                    </a:lnTo>
                    <a:lnTo>
                      <a:pt x="276" y="385"/>
                    </a:lnTo>
                    <a:lnTo>
                      <a:pt x="285" y="386"/>
                    </a:lnTo>
                    <a:lnTo>
                      <a:pt x="288" y="393"/>
                    </a:lnTo>
                    <a:lnTo>
                      <a:pt x="293" y="396"/>
                    </a:lnTo>
                    <a:lnTo>
                      <a:pt x="300" y="399"/>
                    </a:lnTo>
                    <a:lnTo>
                      <a:pt x="308" y="403"/>
                    </a:lnTo>
                    <a:lnTo>
                      <a:pt x="315" y="415"/>
                    </a:lnTo>
                    <a:lnTo>
                      <a:pt x="326" y="423"/>
                    </a:lnTo>
                    <a:lnTo>
                      <a:pt x="331" y="426"/>
                    </a:lnTo>
                    <a:lnTo>
                      <a:pt x="336" y="427"/>
                    </a:lnTo>
                    <a:lnTo>
                      <a:pt x="341" y="431"/>
                    </a:lnTo>
                    <a:lnTo>
                      <a:pt x="346" y="437"/>
                    </a:lnTo>
                    <a:lnTo>
                      <a:pt x="350" y="442"/>
                    </a:lnTo>
                    <a:lnTo>
                      <a:pt x="353" y="457"/>
                    </a:lnTo>
                    <a:lnTo>
                      <a:pt x="354" y="462"/>
                    </a:lnTo>
                    <a:lnTo>
                      <a:pt x="353" y="464"/>
                    </a:lnTo>
                    <a:lnTo>
                      <a:pt x="356" y="470"/>
                    </a:lnTo>
                    <a:lnTo>
                      <a:pt x="293" y="473"/>
                    </a:lnTo>
                    <a:lnTo>
                      <a:pt x="209" y="477"/>
                    </a:lnTo>
                    <a:lnTo>
                      <a:pt x="108" y="480"/>
                    </a:lnTo>
                    <a:lnTo>
                      <a:pt x="47" y="480"/>
                    </a:lnTo>
                    <a:lnTo>
                      <a:pt x="45" y="332"/>
                    </a:lnTo>
                    <a:lnTo>
                      <a:pt x="41" y="327"/>
                    </a:lnTo>
                    <a:lnTo>
                      <a:pt x="36" y="324"/>
                    </a:lnTo>
                    <a:lnTo>
                      <a:pt x="32" y="324"/>
                    </a:lnTo>
                    <a:lnTo>
                      <a:pt x="25" y="313"/>
                    </a:lnTo>
                    <a:lnTo>
                      <a:pt x="21" y="308"/>
                    </a:lnTo>
                    <a:lnTo>
                      <a:pt x="22" y="304"/>
                    </a:lnTo>
                    <a:lnTo>
                      <a:pt x="28" y="300"/>
                    </a:lnTo>
                    <a:lnTo>
                      <a:pt x="33" y="296"/>
                    </a:lnTo>
                    <a:lnTo>
                      <a:pt x="36" y="290"/>
                    </a:lnTo>
                    <a:lnTo>
                      <a:pt x="38" y="279"/>
                    </a:lnTo>
                    <a:lnTo>
                      <a:pt x="38" y="274"/>
                    </a:lnTo>
                    <a:lnTo>
                      <a:pt x="38" y="270"/>
                    </a:lnTo>
                    <a:lnTo>
                      <a:pt x="37" y="259"/>
                    </a:lnTo>
                    <a:lnTo>
                      <a:pt x="37" y="253"/>
                    </a:lnTo>
                    <a:lnTo>
                      <a:pt x="36" y="248"/>
                    </a:lnTo>
                    <a:lnTo>
                      <a:pt x="30" y="240"/>
                    </a:lnTo>
                    <a:lnTo>
                      <a:pt x="28" y="235"/>
                    </a:lnTo>
                    <a:lnTo>
                      <a:pt x="29" y="229"/>
                    </a:lnTo>
                    <a:lnTo>
                      <a:pt x="26" y="224"/>
                    </a:lnTo>
                    <a:lnTo>
                      <a:pt x="25" y="205"/>
                    </a:lnTo>
                    <a:lnTo>
                      <a:pt x="26" y="199"/>
                    </a:lnTo>
                    <a:lnTo>
                      <a:pt x="24" y="194"/>
                    </a:lnTo>
                    <a:lnTo>
                      <a:pt x="24" y="186"/>
                    </a:lnTo>
                    <a:lnTo>
                      <a:pt x="22" y="175"/>
                    </a:lnTo>
                    <a:lnTo>
                      <a:pt x="22" y="164"/>
                    </a:lnTo>
                    <a:lnTo>
                      <a:pt x="21" y="159"/>
                    </a:lnTo>
                    <a:lnTo>
                      <a:pt x="22" y="154"/>
                    </a:lnTo>
                    <a:lnTo>
                      <a:pt x="22" y="149"/>
                    </a:lnTo>
                    <a:lnTo>
                      <a:pt x="19" y="137"/>
                    </a:lnTo>
                    <a:lnTo>
                      <a:pt x="13" y="122"/>
                    </a:lnTo>
                    <a:lnTo>
                      <a:pt x="13" y="119"/>
                    </a:lnTo>
                    <a:lnTo>
                      <a:pt x="7" y="102"/>
                    </a:lnTo>
                    <a:lnTo>
                      <a:pt x="6" y="96"/>
                    </a:lnTo>
                    <a:lnTo>
                      <a:pt x="7" y="85"/>
                    </a:lnTo>
                    <a:lnTo>
                      <a:pt x="6" y="83"/>
                    </a:lnTo>
                    <a:lnTo>
                      <a:pt x="7" y="79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6" y="53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3888" y="1392"/>
                <a:ext cx="425" cy="480"/>
              </a:xfrm>
              <a:custGeom>
                <a:rect b="b" l="l" r="r" t="t"/>
                <a:pathLst>
                  <a:path extrusionOk="0" h="480" w="425">
                    <a:moveTo>
                      <a:pt x="2" y="31"/>
                    </a:moveTo>
                    <a:lnTo>
                      <a:pt x="72" y="31"/>
                    </a:lnTo>
                    <a:lnTo>
                      <a:pt x="113" y="30"/>
                    </a:lnTo>
                    <a:lnTo>
                      <a:pt x="114" y="24"/>
                    </a:lnTo>
                    <a:lnTo>
                      <a:pt x="113" y="0"/>
                    </a:lnTo>
                    <a:lnTo>
                      <a:pt x="117" y="1"/>
                    </a:lnTo>
                    <a:lnTo>
                      <a:pt x="128" y="3"/>
                    </a:lnTo>
                    <a:lnTo>
                      <a:pt x="132" y="7"/>
                    </a:lnTo>
                    <a:lnTo>
                      <a:pt x="135" y="23"/>
                    </a:lnTo>
                    <a:lnTo>
                      <a:pt x="139" y="38"/>
                    </a:lnTo>
                    <a:lnTo>
                      <a:pt x="139" y="46"/>
                    </a:lnTo>
                    <a:lnTo>
                      <a:pt x="143" y="51"/>
                    </a:lnTo>
                    <a:lnTo>
                      <a:pt x="148" y="53"/>
                    </a:lnTo>
                    <a:lnTo>
                      <a:pt x="159" y="53"/>
                    </a:lnTo>
                    <a:lnTo>
                      <a:pt x="165" y="57"/>
                    </a:lnTo>
                    <a:lnTo>
                      <a:pt x="186" y="60"/>
                    </a:lnTo>
                    <a:lnTo>
                      <a:pt x="189" y="64"/>
                    </a:lnTo>
                    <a:lnTo>
                      <a:pt x="194" y="68"/>
                    </a:lnTo>
                    <a:lnTo>
                      <a:pt x="207" y="64"/>
                    </a:lnTo>
                    <a:lnTo>
                      <a:pt x="211" y="60"/>
                    </a:lnTo>
                    <a:lnTo>
                      <a:pt x="213" y="58"/>
                    </a:lnTo>
                    <a:lnTo>
                      <a:pt x="215" y="58"/>
                    </a:lnTo>
                    <a:lnTo>
                      <a:pt x="216" y="57"/>
                    </a:lnTo>
                    <a:lnTo>
                      <a:pt x="222" y="57"/>
                    </a:lnTo>
                    <a:lnTo>
                      <a:pt x="234" y="57"/>
                    </a:lnTo>
                    <a:lnTo>
                      <a:pt x="254" y="65"/>
                    </a:lnTo>
                    <a:lnTo>
                      <a:pt x="253" y="70"/>
                    </a:lnTo>
                    <a:lnTo>
                      <a:pt x="258" y="70"/>
                    </a:lnTo>
                    <a:lnTo>
                      <a:pt x="264" y="74"/>
                    </a:lnTo>
                    <a:lnTo>
                      <a:pt x="264" y="80"/>
                    </a:lnTo>
                    <a:lnTo>
                      <a:pt x="268" y="84"/>
                    </a:lnTo>
                    <a:lnTo>
                      <a:pt x="273" y="85"/>
                    </a:lnTo>
                    <a:lnTo>
                      <a:pt x="274" y="79"/>
                    </a:lnTo>
                    <a:lnTo>
                      <a:pt x="283" y="77"/>
                    </a:lnTo>
                    <a:lnTo>
                      <a:pt x="288" y="79"/>
                    </a:lnTo>
                    <a:lnTo>
                      <a:pt x="289" y="84"/>
                    </a:lnTo>
                    <a:lnTo>
                      <a:pt x="306" y="89"/>
                    </a:lnTo>
                    <a:lnTo>
                      <a:pt x="306" y="93"/>
                    </a:lnTo>
                    <a:lnTo>
                      <a:pt x="315" y="99"/>
                    </a:lnTo>
                    <a:lnTo>
                      <a:pt x="322" y="100"/>
                    </a:lnTo>
                    <a:lnTo>
                      <a:pt x="333" y="95"/>
                    </a:lnTo>
                    <a:lnTo>
                      <a:pt x="338" y="89"/>
                    </a:lnTo>
                    <a:lnTo>
                      <a:pt x="349" y="83"/>
                    </a:lnTo>
                    <a:lnTo>
                      <a:pt x="354" y="83"/>
                    </a:lnTo>
                    <a:lnTo>
                      <a:pt x="353" y="85"/>
                    </a:lnTo>
                    <a:lnTo>
                      <a:pt x="357" y="88"/>
                    </a:lnTo>
                    <a:lnTo>
                      <a:pt x="359" y="92"/>
                    </a:lnTo>
                    <a:lnTo>
                      <a:pt x="363" y="92"/>
                    </a:lnTo>
                    <a:lnTo>
                      <a:pt x="369" y="91"/>
                    </a:lnTo>
                    <a:lnTo>
                      <a:pt x="379" y="92"/>
                    </a:lnTo>
                    <a:lnTo>
                      <a:pt x="384" y="89"/>
                    </a:lnTo>
                    <a:lnTo>
                      <a:pt x="395" y="89"/>
                    </a:lnTo>
                    <a:lnTo>
                      <a:pt x="401" y="93"/>
                    </a:lnTo>
                    <a:lnTo>
                      <a:pt x="401" y="96"/>
                    </a:lnTo>
                    <a:lnTo>
                      <a:pt x="406" y="98"/>
                    </a:lnTo>
                    <a:lnTo>
                      <a:pt x="411" y="96"/>
                    </a:lnTo>
                    <a:lnTo>
                      <a:pt x="425" y="96"/>
                    </a:lnTo>
                    <a:lnTo>
                      <a:pt x="420" y="99"/>
                    </a:lnTo>
                    <a:lnTo>
                      <a:pt x="414" y="104"/>
                    </a:lnTo>
                    <a:lnTo>
                      <a:pt x="409" y="107"/>
                    </a:lnTo>
                    <a:lnTo>
                      <a:pt x="392" y="117"/>
                    </a:lnTo>
                    <a:lnTo>
                      <a:pt x="387" y="118"/>
                    </a:lnTo>
                    <a:lnTo>
                      <a:pt x="376" y="122"/>
                    </a:lnTo>
                    <a:lnTo>
                      <a:pt x="360" y="131"/>
                    </a:lnTo>
                    <a:lnTo>
                      <a:pt x="341" y="152"/>
                    </a:lnTo>
                    <a:lnTo>
                      <a:pt x="336" y="160"/>
                    </a:lnTo>
                    <a:lnTo>
                      <a:pt x="322" y="175"/>
                    </a:lnTo>
                    <a:lnTo>
                      <a:pt x="315" y="180"/>
                    </a:lnTo>
                    <a:lnTo>
                      <a:pt x="312" y="184"/>
                    </a:lnTo>
                    <a:lnTo>
                      <a:pt x="307" y="188"/>
                    </a:lnTo>
                    <a:lnTo>
                      <a:pt x="292" y="201"/>
                    </a:lnTo>
                    <a:lnTo>
                      <a:pt x="289" y="205"/>
                    </a:lnTo>
                    <a:lnTo>
                      <a:pt x="288" y="207"/>
                    </a:lnTo>
                    <a:lnTo>
                      <a:pt x="287" y="209"/>
                    </a:lnTo>
                    <a:lnTo>
                      <a:pt x="284" y="214"/>
                    </a:lnTo>
                    <a:lnTo>
                      <a:pt x="280" y="214"/>
                    </a:lnTo>
                    <a:lnTo>
                      <a:pt x="281" y="256"/>
                    </a:lnTo>
                    <a:lnTo>
                      <a:pt x="281" y="262"/>
                    </a:lnTo>
                    <a:lnTo>
                      <a:pt x="279" y="267"/>
                    </a:lnTo>
                    <a:lnTo>
                      <a:pt x="268" y="272"/>
                    </a:lnTo>
                    <a:lnTo>
                      <a:pt x="257" y="279"/>
                    </a:lnTo>
                    <a:lnTo>
                      <a:pt x="255" y="285"/>
                    </a:lnTo>
                    <a:lnTo>
                      <a:pt x="253" y="290"/>
                    </a:lnTo>
                    <a:lnTo>
                      <a:pt x="249" y="294"/>
                    </a:lnTo>
                    <a:lnTo>
                      <a:pt x="249" y="300"/>
                    </a:lnTo>
                    <a:lnTo>
                      <a:pt x="253" y="305"/>
                    </a:lnTo>
                    <a:lnTo>
                      <a:pt x="258" y="306"/>
                    </a:lnTo>
                    <a:lnTo>
                      <a:pt x="264" y="317"/>
                    </a:lnTo>
                    <a:lnTo>
                      <a:pt x="258" y="331"/>
                    </a:lnTo>
                    <a:lnTo>
                      <a:pt x="260" y="340"/>
                    </a:lnTo>
                    <a:lnTo>
                      <a:pt x="257" y="346"/>
                    </a:lnTo>
                    <a:lnTo>
                      <a:pt x="260" y="357"/>
                    </a:lnTo>
                    <a:lnTo>
                      <a:pt x="260" y="366"/>
                    </a:lnTo>
                    <a:lnTo>
                      <a:pt x="257" y="371"/>
                    </a:lnTo>
                    <a:lnTo>
                      <a:pt x="265" y="378"/>
                    </a:lnTo>
                    <a:lnTo>
                      <a:pt x="270" y="382"/>
                    </a:lnTo>
                    <a:lnTo>
                      <a:pt x="276" y="385"/>
                    </a:lnTo>
                    <a:lnTo>
                      <a:pt x="285" y="386"/>
                    </a:lnTo>
                    <a:lnTo>
                      <a:pt x="288" y="393"/>
                    </a:lnTo>
                    <a:lnTo>
                      <a:pt x="293" y="396"/>
                    </a:lnTo>
                    <a:lnTo>
                      <a:pt x="300" y="399"/>
                    </a:lnTo>
                    <a:lnTo>
                      <a:pt x="308" y="403"/>
                    </a:lnTo>
                    <a:lnTo>
                      <a:pt x="315" y="415"/>
                    </a:lnTo>
                    <a:lnTo>
                      <a:pt x="326" y="423"/>
                    </a:lnTo>
                    <a:lnTo>
                      <a:pt x="331" y="426"/>
                    </a:lnTo>
                    <a:lnTo>
                      <a:pt x="336" y="427"/>
                    </a:lnTo>
                    <a:lnTo>
                      <a:pt x="341" y="431"/>
                    </a:lnTo>
                    <a:lnTo>
                      <a:pt x="346" y="437"/>
                    </a:lnTo>
                    <a:lnTo>
                      <a:pt x="350" y="442"/>
                    </a:lnTo>
                    <a:lnTo>
                      <a:pt x="353" y="457"/>
                    </a:lnTo>
                    <a:lnTo>
                      <a:pt x="354" y="462"/>
                    </a:lnTo>
                    <a:lnTo>
                      <a:pt x="353" y="464"/>
                    </a:lnTo>
                    <a:lnTo>
                      <a:pt x="356" y="470"/>
                    </a:lnTo>
                    <a:lnTo>
                      <a:pt x="293" y="473"/>
                    </a:lnTo>
                    <a:lnTo>
                      <a:pt x="209" y="477"/>
                    </a:lnTo>
                    <a:lnTo>
                      <a:pt x="108" y="480"/>
                    </a:lnTo>
                    <a:lnTo>
                      <a:pt x="47" y="480"/>
                    </a:lnTo>
                    <a:lnTo>
                      <a:pt x="45" y="332"/>
                    </a:lnTo>
                    <a:lnTo>
                      <a:pt x="41" y="327"/>
                    </a:lnTo>
                    <a:lnTo>
                      <a:pt x="36" y="324"/>
                    </a:lnTo>
                    <a:lnTo>
                      <a:pt x="32" y="324"/>
                    </a:lnTo>
                    <a:lnTo>
                      <a:pt x="25" y="313"/>
                    </a:lnTo>
                    <a:lnTo>
                      <a:pt x="21" y="308"/>
                    </a:lnTo>
                    <a:lnTo>
                      <a:pt x="22" y="304"/>
                    </a:lnTo>
                    <a:lnTo>
                      <a:pt x="28" y="300"/>
                    </a:lnTo>
                    <a:lnTo>
                      <a:pt x="33" y="296"/>
                    </a:lnTo>
                    <a:lnTo>
                      <a:pt x="36" y="290"/>
                    </a:lnTo>
                    <a:lnTo>
                      <a:pt x="38" y="279"/>
                    </a:lnTo>
                    <a:lnTo>
                      <a:pt x="38" y="274"/>
                    </a:lnTo>
                    <a:lnTo>
                      <a:pt x="38" y="270"/>
                    </a:lnTo>
                    <a:lnTo>
                      <a:pt x="37" y="259"/>
                    </a:lnTo>
                    <a:lnTo>
                      <a:pt x="37" y="253"/>
                    </a:lnTo>
                    <a:lnTo>
                      <a:pt x="36" y="248"/>
                    </a:lnTo>
                    <a:lnTo>
                      <a:pt x="30" y="240"/>
                    </a:lnTo>
                    <a:lnTo>
                      <a:pt x="28" y="235"/>
                    </a:lnTo>
                    <a:lnTo>
                      <a:pt x="29" y="229"/>
                    </a:lnTo>
                    <a:lnTo>
                      <a:pt x="26" y="224"/>
                    </a:lnTo>
                    <a:lnTo>
                      <a:pt x="25" y="205"/>
                    </a:lnTo>
                    <a:lnTo>
                      <a:pt x="26" y="199"/>
                    </a:lnTo>
                    <a:lnTo>
                      <a:pt x="24" y="194"/>
                    </a:lnTo>
                    <a:lnTo>
                      <a:pt x="24" y="186"/>
                    </a:lnTo>
                    <a:lnTo>
                      <a:pt x="22" y="175"/>
                    </a:lnTo>
                    <a:lnTo>
                      <a:pt x="22" y="164"/>
                    </a:lnTo>
                    <a:lnTo>
                      <a:pt x="21" y="159"/>
                    </a:lnTo>
                    <a:lnTo>
                      <a:pt x="22" y="154"/>
                    </a:lnTo>
                    <a:lnTo>
                      <a:pt x="22" y="149"/>
                    </a:lnTo>
                    <a:lnTo>
                      <a:pt x="19" y="137"/>
                    </a:lnTo>
                    <a:lnTo>
                      <a:pt x="13" y="122"/>
                    </a:lnTo>
                    <a:lnTo>
                      <a:pt x="13" y="119"/>
                    </a:lnTo>
                    <a:lnTo>
                      <a:pt x="7" y="102"/>
                    </a:lnTo>
                    <a:lnTo>
                      <a:pt x="6" y="96"/>
                    </a:lnTo>
                    <a:lnTo>
                      <a:pt x="7" y="85"/>
                    </a:lnTo>
                    <a:lnTo>
                      <a:pt x="6" y="83"/>
                    </a:lnTo>
                    <a:lnTo>
                      <a:pt x="7" y="79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6" y="53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1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3924" y="1862"/>
                <a:ext cx="393" cy="257"/>
              </a:xfrm>
              <a:custGeom>
                <a:rect b="b" l="l" r="r" t="t"/>
                <a:pathLst>
                  <a:path extrusionOk="0" h="257" w="393">
                    <a:moveTo>
                      <a:pt x="8" y="91"/>
                    </a:moveTo>
                    <a:lnTo>
                      <a:pt x="7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7" y="53"/>
                    </a:lnTo>
                    <a:lnTo>
                      <a:pt x="7" y="48"/>
                    </a:lnTo>
                    <a:lnTo>
                      <a:pt x="9" y="44"/>
                    </a:lnTo>
                    <a:lnTo>
                      <a:pt x="9" y="38"/>
                    </a:lnTo>
                    <a:lnTo>
                      <a:pt x="4" y="33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2" y="15"/>
                    </a:lnTo>
                    <a:lnTo>
                      <a:pt x="1" y="10"/>
                    </a:lnTo>
                    <a:lnTo>
                      <a:pt x="11" y="10"/>
                    </a:lnTo>
                    <a:lnTo>
                      <a:pt x="72" y="10"/>
                    </a:lnTo>
                    <a:lnTo>
                      <a:pt x="173" y="7"/>
                    </a:lnTo>
                    <a:lnTo>
                      <a:pt x="257" y="3"/>
                    </a:lnTo>
                    <a:lnTo>
                      <a:pt x="320" y="0"/>
                    </a:lnTo>
                    <a:lnTo>
                      <a:pt x="320" y="5"/>
                    </a:lnTo>
                    <a:lnTo>
                      <a:pt x="321" y="6"/>
                    </a:lnTo>
                    <a:lnTo>
                      <a:pt x="323" y="11"/>
                    </a:lnTo>
                    <a:lnTo>
                      <a:pt x="327" y="13"/>
                    </a:lnTo>
                    <a:lnTo>
                      <a:pt x="329" y="18"/>
                    </a:lnTo>
                    <a:lnTo>
                      <a:pt x="324" y="29"/>
                    </a:lnTo>
                    <a:lnTo>
                      <a:pt x="327" y="37"/>
                    </a:lnTo>
                    <a:lnTo>
                      <a:pt x="327" y="45"/>
                    </a:lnTo>
                    <a:lnTo>
                      <a:pt x="331" y="51"/>
                    </a:lnTo>
                    <a:lnTo>
                      <a:pt x="332" y="57"/>
                    </a:lnTo>
                    <a:lnTo>
                      <a:pt x="335" y="63"/>
                    </a:lnTo>
                    <a:lnTo>
                      <a:pt x="340" y="66"/>
                    </a:lnTo>
                    <a:lnTo>
                      <a:pt x="355" y="68"/>
                    </a:lnTo>
                    <a:lnTo>
                      <a:pt x="359" y="79"/>
                    </a:lnTo>
                    <a:lnTo>
                      <a:pt x="359" y="79"/>
                    </a:lnTo>
                    <a:lnTo>
                      <a:pt x="363" y="85"/>
                    </a:lnTo>
                    <a:lnTo>
                      <a:pt x="374" y="93"/>
                    </a:lnTo>
                    <a:lnTo>
                      <a:pt x="374" y="99"/>
                    </a:lnTo>
                    <a:lnTo>
                      <a:pt x="380" y="104"/>
                    </a:lnTo>
                    <a:lnTo>
                      <a:pt x="385" y="106"/>
                    </a:lnTo>
                    <a:lnTo>
                      <a:pt x="390" y="110"/>
                    </a:lnTo>
                    <a:lnTo>
                      <a:pt x="393" y="117"/>
                    </a:lnTo>
                    <a:lnTo>
                      <a:pt x="390" y="132"/>
                    </a:lnTo>
                    <a:lnTo>
                      <a:pt x="384" y="143"/>
                    </a:lnTo>
                    <a:lnTo>
                      <a:pt x="382" y="154"/>
                    </a:lnTo>
                    <a:lnTo>
                      <a:pt x="377" y="158"/>
                    </a:lnTo>
                    <a:lnTo>
                      <a:pt x="367" y="162"/>
                    </a:lnTo>
                    <a:lnTo>
                      <a:pt x="362" y="166"/>
                    </a:lnTo>
                    <a:lnTo>
                      <a:pt x="342" y="170"/>
                    </a:lnTo>
                    <a:lnTo>
                      <a:pt x="340" y="175"/>
                    </a:lnTo>
                    <a:lnTo>
                      <a:pt x="339" y="186"/>
                    </a:lnTo>
                    <a:lnTo>
                      <a:pt x="348" y="196"/>
                    </a:lnTo>
                    <a:lnTo>
                      <a:pt x="348" y="208"/>
                    </a:lnTo>
                    <a:lnTo>
                      <a:pt x="342" y="217"/>
                    </a:lnTo>
                    <a:lnTo>
                      <a:pt x="340" y="222"/>
                    </a:lnTo>
                    <a:lnTo>
                      <a:pt x="340" y="227"/>
                    </a:lnTo>
                    <a:lnTo>
                      <a:pt x="339" y="231"/>
                    </a:lnTo>
                    <a:lnTo>
                      <a:pt x="327" y="238"/>
                    </a:lnTo>
                    <a:lnTo>
                      <a:pt x="323" y="243"/>
                    </a:lnTo>
                    <a:lnTo>
                      <a:pt x="325" y="249"/>
                    </a:lnTo>
                    <a:lnTo>
                      <a:pt x="325" y="254"/>
                    </a:lnTo>
                    <a:lnTo>
                      <a:pt x="321" y="257"/>
                    </a:lnTo>
                    <a:lnTo>
                      <a:pt x="320" y="257"/>
                    </a:lnTo>
                    <a:lnTo>
                      <a:pt x="316" y="251"/>
                    </a:lnTo>
                    <a:lnTo>
                      <a:pt x="305" y="243"/>
                    </a:lnTo>
                    <a:lnTo>
                      <a:pt x="302" y="238"/>
                    </a:lnTo>
                    <a:lnTo>
                      <a:pt x="262" y="242"/>
                    </a:lnTo>
                    <a:lnTo>
                      <a:pt x="167" y="247"/>
                    </a:lnTo>
                    <a:lnTo>
                      <a:pt x="123" y="249"/>
                    </a:lnTo>
                    <a:lnTo>
                      <a:pt x="54" y="249"/>
                    </a:lnTo>
                    <a:lnTo>
                      <a:pt x="53" y="243"/>
                    </a:lnTo>
                    <a:lnTo>
                      <a:pt x="47" y="239"/>
                    </a:lnTo>
                    <a:lnTo>
                      <a:pt x="50" y="224"/>
                    </a:lnTo>
                    <a:lnTo>
                      <a:pt x="47" y="213"/>
                    </a:lnTo>
                    <a:lnTo>
                      <a:pt x="47" y="207"/>
                    </a:lnTo>
                    <a:lnTo>
                      <a:pt x="47" y="201"/>
                    </a:lnTo>
                    <a:lnTo>
                      <a:pt x="45" y="196"/>
                    </a:lnTo>
                    <a:lnTo>
                      <a:pt x="46" y="189"/>
                    </a:lnTo>
                    <a:lnTo>
                      <a:pt x="42" y="184"/>
                    </a:lnTo>
                    <a:lnTo>
                      <a:pt x="43" y="178"/>
                    </a:lnTo>
                    <a:lnTo>
                      <a:pt x="38" y="175"/>
                    </a:lnTo>
                    <a:lnTo>
                      <a:pt x="38" y="170"/>
                    </a:lnTo>
                    <a:lnTo>
                      <a:pt x="34" y="170"/>
                    </a:lnTo>
                    <a:lnTo>
                      <a:pt x="34" y="169"/>
                    </a:lnTo>
                    <a:lnTo>
                      <a:pt x="32" y="163"/>
                    </a:lnTo>
                    <a:lnTo>
                      <a:pt x="32" y="158"/>
                    </a:lnTo>
                    <a:lnTo>
                      <a:pt x="34" y="152"/>
                    </a:lnTo>
                    <a:lnTo>
                      <a:pt x="32" y="148"/>
                    </a:lnTo>
                    <a:lnTo>
                      <a:pt x="30" y="143"/>
                    </a:lnTo>
                    <a:lnTo>
                      <a:pt x="30" y="137"/>
                    </a:lnTo>
                    <a:lnTo>
                      <a:pt x="21" y="128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7" y="113"/>
                    </a:lnTo>
                    <a:lnTo>
                      <a:pt x="16" y="108"/>
                    </a:lnTo>
                    <a:lnTo>
                      <a:pt x="13" y="102"/>
                    </a:lnTo>
                    <a:lnTo>
                      <a:pt x="15" y="98"/>
                    </a:lnTo>
                    <a:lnTo>
                      <a:pt x="13" y="93"/>
                    </a:lnTo>
                    <a:lnTo>
                      <a:pt x="8" y="9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3924" y="1862"/>
                <a:ext cx="393" cy="257"/>
              </a:xfrm>
              <a:custGeom>
                <a:rect b="b" l="l" r="r" t="t"/>
                <a:pathLst>
                  <a:path extrusionOk="0" h="257" w="393">
                    <a:moveTo>
                      <a:pt x="8" y="91"/>
                    </a:moveTo>
                    <a:lnTo>
                      <a:pt x="7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7" y="53"/>
                    </a:lnTo>
                    <a:lnTo>
                      <a:pt x="7" y="48"/>
                    </a:lnTo>
                    <a:lnTo>
                      <a:pt x="9" y="44"/>
                    </a:lnTo>
                    <a:lnTo>
                      <a:pt x="9" y="38"/>
                    </a:lnTo>
                    <a:lnTo>
                      <a:pt x="4" y="33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2" y="15"/>
                    </a:lnTo>
                    <a:lnTo>
                      <a:pt x="1" y="10"/>
                    </a:lnTo>
                    <a:lnTo>
                      <a:pt x="11" y="10"/>
                    </a:lnTo>
                    <a:lnTo>
                      <a:pt x="72" y="10"/>
                    </a:lnTo>
                    <a:lnTo>
                      <a:pt x="173" y="7"/>
                    </a:lnTo>
                    <a:lnTo>
                      <a:pt x="257" y="3"/>
                    </a:lnTo>
                    <a:lnTo>
                      <a:pt x="320" y="0"/>
                    </a:lnTo>
                    <a:lnTo>
                      <a:pt x="320" y="5"/>
                    </a:lnTo>
                    <a:lnTo>
                      <a:pt x="321" y="6"/>
                    </a:lnTo>
                    <a:lnTo>
                      <a:pt x="323" y="11"/>
                    </a:lnTo>
                    <a:lnTo>
                      <a:pt x="327" y="13"/>
                    </a:lnTo>
                    <a:lnTo>
                      <a:pt x="329" y="18"/>
                    </a:lnTo>
                    <a:lnTo>
                      <a:pt x="324" y="29"/>
                    </a:lnTo>
                    <a:lnTo>
                      <a:pt x="327" y="37"/>
                    </a:lnTo>
                    <a:lnTo>
                      <a:pt x="327" y="45"/>
                    </a:lnTo>
                    <a:lnTo>
                      <a:pt x="331" y="51"/>
                    </a:lnTo>
                    <a:lnTo>
                      <a:pt x="332" y="57"/>
                    </a:lnTo>
                    <a:lnTo>
                      <a:pt x="335" y="63"/>
                    </a:lnTo>
                    <a:lnTo>
                      <a:pt x="340" y="66"/>
                    </a:lnTo>
                    <a:lnTo>
                      <a:pt x="355" y="68"/>
                    </a:lnTo>
                    <a:lnTo>
                      <a:pt x="359" y="79"/>
                    </a:lnTo>
                    <a:lnTo>
                      <a:pt x="359" y="79"/>
                    </a:lnTo>
                    <a:lnTo>
                      <a:pt x="363" y="85"/>
                    </a:lnTo>
                    <a:lnTo>
                      <a:pt x="374" y="93"/>
                    </a:lnTo>
                    <a:lnTo>
                      <a:pt x="374" y="99"/>
                    </a:lnTo>
                    <a:lnTo>
                      <a:pt x="380" y="104"/>
                    </a:lnTo>
                    <a:lnTo>
                      <a:pt x="385" y="106"/>
                    </a:lnTo>
                    <a:lnTo>
                      <a:pt x="390" y="110"/>
                    </a:lnTo>
                    <a:lnTo>
                      <a:pt x="393" y="117"/>
                    </a:lnTo>
                    <a:lnTo>
                      <a:pt x="390" y="132"/>
                    </a:lnTo>
                    <a:lnTo>
                      <a:pt x="384" y="143"/>
                    </a:lnTo>
                    <a:lnTo>
                      <a:pt x="382" y="154"/>
                    </a:lnTo>
                    <a:lnTo>
                      <a:pt x="377" y="158"/>
                    </a:lnTo>
                    <a:lnTo>
                      <a:pt x="367" y="162"/>
                    </a:lnTo>
                    <a:lnTo>
                      <a:pt x="362" y="166"/>
                    </a:lnTo>
                    <a:lnTo>
                      <a:pt x="342" y="170"/>
                    </a:lnTo>
                    <a:lnTo>
                      <a:pt x="340" y="175"/>
                    </a:lnTo>
                    <a:lnTo>
                      <a:pt x="339" y="186"/>
                    </a:lnTo>
                    <a:lnTo>
                      <a:pt x="348" y="196"/>
                    </a:lnTo>
                    <a:lnTo>
                      <a:pt x="348" y="208"/>
                    </a:lnTo>
                    <a:lnTo>
                      <a:pt x="342" y="217"/>
                    </a:lnTo>
                    <a:lnTo>
                      <a:pt x="340" y="222"/>
                    </a:lnTo>
                    <a:lnTo>
                      <a:pt x="340" y="227"/>
                    </a:lnTo>
                    <a:lnTo>
                      <a:pt x="339" y="231"/>
                    </a:lnTo>
                    <a:lnTo>
                      <a:pt x="327" y="238"/>
                    </a:lnTo>
                    <a:lnTo>
                      <a:pt x="323" y="243"/>
                    </a:lnTo>
                    <a:lnTo>
                      <a:pt x="325" y="249"/>
                    </a:lnTo>
                    <a:lnTo>
                      <a:pt x="325" y="254"/>
                    </a:lnTo>
                    <a:lnTo>
                      <a:pt x="321" y="257"/>
                    </a:lnTo>
                    <a:lnTo>
                      <a:pt x="320" y="257"/>
                    </a:lnTo>
                    <a:lnTo>
                      <a:pt x="316" y="251"/>
                    </a:lnTo>
                    <a:lnTo>
                      <a:pt x="305" y="243"/>
                    </a:lnTo>
                    <a:lnTo>
                      <a:pt x="302" y="238"/>
                    </a:lnTo>
                    <a:lnTo>
                      <a:pt x="262" y="242"/>
                    </a:lnTo>
                    <a:lnTo>
                      <a:pt x="167" y="247"/>
                    </a:lnTo>
                    <a:lnTo>
                      <a:pt x="123" y="249"/>
                    </a:lnTo>
                    <a:lnTo>
                      <a:pt x="54" y="249"/>
                    </a:lnTo>
                    <a:lnTo>
                      <a:pt x="53" y="243"/>
                    </a:lnTo>
                    <a:lnTo>
                      <a:pt x="47" y="239"/>
                    </a:lnTo>
                    <a:lnTo>
                      <a:pt x="50" y="224"/>
                    </a:lnTo>
                    <a:lnTo>
                      <a:pt x="47" y="213"/>
                    </a:lnTo>
                    <a:lnTo>
                      <a:pt x="47" y="207"/>
                    </a:lnTo>
                    <a:lnTo>
                      <a:pt x="47" y="201"/>
                    </a:lnTo>
                    <a:lnTo>
                      <a:pt x="45" y="196"/>
                    </a:lnTo>
                    <a:lnTo>
                      <a:pt x="46" y="189"/>
                    </a:lnTo>
                    <a:lnTo>
                      <a:pt x="42" y="184"/>
                    </a:lnTo>
                    <a:lnTo>
                      <a:pt x="43" y="178"/>
                    </a:lnTo>
                    <a:lnTo>
                      <a:pt x="38" y="175"/>
                    </a:lnTo>
                    <a:lnTo>
                      <a:pt x="38" y="170"/>
                    </a:lnTo>
                    <a:lnTo>
                      <a:pt x="34" y="170"/>
                    </a:lnTo>
                    <a:lnTo>
                      <a:pt x="34" y="169"/>
                    </a:lnTo>
                    <a:lnTo>
                      <a:pt x="32" y="163"/>
                    </a:lnTo>
                    <a:lnTo>
                      <a:pt x="32" y="158"/>
                    </a:lnTo>
                    <a:lnTo>
                      <a:pt x="34" y="152"/>
                    </a:lnTo>
                    <a:lnTo>
                      <a:pt x="32" y="148"/>
                    </a:lnTo>
                    <a:lnTo>
                      <a:pt x="30" y="143"/>
                    </a:lnTo>
                    <a:lnTo>
                      <a:pt x="30" y="137"/>
                    </a:lnTo>
                    <a:lnTo>
                      <a:pt x="21" y="128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7" y="113"/>
                    </a:lnTo>
                    <a:lnTo>
                      <a:pt x="16" y="108"/>
                    </a:lnTo>
                    <a:lnTo>
                      <a:pt x="13" y="102"/>
                    </a:lnTo>
                    <a:lnTo>
                      <a:pt x="15" y="98"/>
                    </a:lnTo>
                    <a:lnTo>
                      <a:pt x="13" y="93"/>
                    </a:lnTo>
                    <a:lnTo>
                      <a:pt x="8" y="91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3978" y="2100"/>
                <a:ext cx="435" cy="377"/>
              </a:xfrm>
              <a:custGeom>
                <a:rect b="b" l="l" r="r" t="t"/>
                <a:pathLst>
                  <a:path extrusionOk="0" h="377" w="435">
                    <a:moveTo>
                      <a:pt x="0" y="11"/>
                    </a:moveTo>
                    <a:lnTo>
                      <a:pt x="69" y="11"/>
                    </a:lnTo>
                    <a:lnTo>
                      <a:pt x="113" y="9"/>
                    </a:lnTo>
                    <a:lnTo>
                      <a:pt x="208" y="4"/>
                    </a:lnTo>
                    <a:lnTo>
                      <a:pt x="248" y="0"/>
                    </a:lnTo>
                    <a:lnTo>
                      <a:pt x="251" y="5"/>
                    </a:lnTo>
                    <a:lnTo>
                      <a:pt x="262" y="13"/>
                    </a:lnTo>
                    <a:lnTo>
                      <a:pt x="266" y="19"/>
                    </a:lnTo>
                    <a:lnTo>
                      <a:pt x="267" y="19"/>
                    </a:lnTo>
                    <a:lnTo>
                      <a:pt x="266" y="24"/>
                    </a:lnTo>
                    <a:lnTo>
                      <a:pt x="264" y="30"/>
                    </a:lnTo>
                    <a:lnTo>
                      <a:pt x="264" y="40"/>
                    </a:lnTo>
                    <a:lnTo>
                      <a:pt x="266" y="51"/>
                    </a:lnTo>
                    <a:lnTo>
                      <a:pt x="269" y="53"/>
                    </a:lnTo>
                    <a:lnTo>
                      <a:pt x="271" y="64"/>
                    </a:lnTo>
                    <a:lnTo>
                      <a:pt x="274" y="69"/>
                    </a:lnTo>
                    <a:lnTo>
                      <a:pt x="275" y="74"/>
                    </a:lnTo>
                    <a:lnTo>
                      <a:pt x="283" y="80"/>
                    </a:lnTo>
                    <a:lnTo>
                      <a:pt x="288" y="85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309" y="102"/>
                    </a:lnTo>
                    <a:lnTo>
                      <a:pt x="313" y="106"/>
                    </a:lnTo>
                    <a:lnTo>
                      <a:pt x="316" y="111"/>
                    </a:lnTo>
                    <a:lnTo>
                      <a:pt x="323" y="134"/>
                    </a:lnTo>
                    <a:lnTo>
                      <a:pt x="327" y="139"/>
                    </a:lnTo>
                    <a:lnTo>
                      <a:pt x="332" y="138"/>
                    </a:lnTo>
                    <a:lnTo>
                      <a:pt x="335" y="133"/>
                    </a:lnTo>
                    <a:lnTo>
                      <a:pt x="338" y="133"/>
                    </a:lnTo>
                    <a:lnTo>
                      <a:pt x="343" y="134"/>
                    </a:lnTo>
                    <a:lnTo>
                      <a:pt x="349" y="134"/>
                    </a:lnTo>
                    <a:lnTo>
                      <a:pt x="358" y="141"/>
                    </a:lnTo>
                    <a:lnTo>
                      <a:pt x="358" y="144"/>
                    </a:lnTo>
                    <a:lnTo>
                      <a:pt x="354" y="150"/>
                    </a:lnTo>
                    <a:lnTo>
                      <a:pt x="355" y="158"/>
                    </a:lnTo>
                    <a:lnTo>
                      <a:pt x="351" y="167"/>
                    </a:lnTo>
                    <a:lnTo>
                      <a:pt x="349" y="176"/>
                    </a:lnTo>
                    <a:lnTo>
                      <a:pt x="346" y="182"/>
                    </a:lnTo>
                    <a:lnTo>
                      <a:pt x="345" y="187"/>
                    </a:lnTo>
                    <a:lnTo>
                      <a:pt x="346" y="191"/>
                    </a:lnTo>
                    <a:lnTo>
                      <a:pt x="355" y="202"/>
                    </a:lnTo>
                    <a:lnTo>
                      <a:pt x="372" y="213"/>
                    </a:lnTo>
                    <a:lnTo>
                      <a:pt x="374" y="213"/>
                    </a:lnTo>
                    <a:lnTo>
                      <a:pt x="376" y="220"/>
                    </a:lnTo>
                    <a:lnTo>
                      <a:pt x="381" y="217"/>
                    </a:lnTo>
                    <a:lnTo>
                      <a:pt x="389" y="222"/>
                    </a:lnTo>
                    <a:lnTo>
                      <a:pt x="393" y="228"/>
                    </a:lnTo>
                    <a:lnTo>
                      <a:pt x="397" y="232"/>
                    </a:lnTo>
                    <a:lnTo>
                      <a:pt x="404" y="233"/>
                    </a:lnTo>
                    <a:lnTo>
                      <a:pt x="404" y="245"/>
                    </a:lnTo>
                    <a:lnTo>
                      <a:pt x="411" y="255"/>
                    </a:lnTo>
                    <a:lnTo>
                      <a:pt x="410" y="262"/>
                    </a:lnTo>
                    <a:lnTo>
                      <a:pt x="406" y="267"/>
                    </a:lnTo>
                    <a:lnTo>
                      <a:pt x="412" y="276"/>
                    </a:lnTo>
                    <a:lnTo>
                      <a:pt x="420" y="287"/>
                    </a:lnTo>
                    <a:lnTo>
                      <a:pt x="426" y="285"/>
                    </a:lnTo>
                    <a:lnTo>
                      <a:pt x="434" y="289"/>
                    </a:lnTo>
                    <a:lnTo>
                      <a:pt x="434" y="294"/>
                    </a:lnTo>
                    <a:lnTo>
                      <a:pt x="434" y="300"/>
                    </a:lnTo>
                    <a:lnTo>
                      <a:pt x="435" y="306"/>
                    </a:lnTo>
                    <a:lnTo>
                      <a:pt x="430" y="310"/>
                    </a:lnTo>
                    <a:lnTo>
                      <a:pt x="433" y="316"/>
                    </a:lnTo>
                    <a:lnTo>
                      <a:pt x="430" y="324"/>
                    </a:lnTo>
                    <a:lnTo>
                      <a:pt x="425" y="321"/>
                    </a:lnTo>
                    <a:lnTo>
                      <a:pt x="419" y="324"/>
                    </a:lnTo>
                    <a:lnTo>
                      <a:pt x="418" y="331"/>
                    </a:lnTo>
                    <a:lnTo>
                      <a:pt x="412" y="335"/>
                    </a:lnTo>
                    <a:lnTo>
                      <a:pt x="414" y="331"/>
                    </a:lnTo>
                    <a:lnTo>
                      <a:pt x="411" y="325"/>
                    </a:lnTo>
                    <a:lnTo>
                      <a:pt x="408" y="331"/>
                    </a:lnTo>
                    <a:lnTo>
                      <a:pt x="410" y="336"/>
                    </a:lnTo>
                    <a:lnTo>
                      <a:pt x="412" y="342"/>
                    </a:lnTo>
                    <a:lnTo>
                      <a:pt x="406" y="344"/>
                    </a:lnTo>
                    <a:lnTo>
                      <a:pt x="410" y="350"/>
                    </a:lnTo>
                    <a:lnTo>
                      <a:pt x="401" y="354"/>
                    </a:lnTo>
                    <a:lnTo>
                      <a:pt x="407" y="359"/>
                    </a:lnTo>
                    <a:lnTo>
                      <a:pt x="404" y="365"/>
                    </a:lnTo>
                    <a:lnTo>
                      <a:pt x="400" y="373"/>
                    </a:lnTo>
                    <a:lnTo>
                      <a:pt x="362" y="377"/>
                    </a:lnTo>
                    <a:lnTo>
                      <a:pt x="361" y="371"/>
                    </a:lnTo>
                    <a:lnTo>
                      <a:pt x="362" y="366"/>
                    </a:lnTo>
                    <a:lnTo>
                      <a:pt x="366" y="361"/>
                    </a:lnTo>
                    <a:lnTo>
                      <a:pt x="372" y="358"/>
                    </a:lnTo>
                    <a:lnTo>
                      <a:pt x="376" y="352"/>
                    </a:lnTo>
                    <a:lnTo>
                      <a:pt x="376" y="347"/>
                    </a:lnTo>
                    <a:lnTo>
                      <a:pt x="374" y="342"/>
                    </a:lnTo>
                    <a:lnTo>
                      <a:pt x="370" y="337"/>
                    </a:lnTo>
                    <a:lnTo>
                      <a:pt x="366" y="335"/>
                    </a:lnTo>
                    <a:lnTo>
                      <a:pt x="247" y="342"/>
                    </a:lnTo>
                    <a:lnTo>
                      <a:pt x="144" y="346"/>
                    </a:lnTo>
                    <a:lnTo>
                      <a:pt x="79" y="348"/>
                    </a:lnTo>
                    <a:lnTo>
                      <a:pt x="77" y="306"/>
                    </a:lnTo>
                    <a:lnTo>
                      <a:pt x="73" y="131"/>
                    </a:lnTo>
                    <a:lnTo>
                      <a:pt x="68" y="127"/>
                    </a:lnTo>
                    <a:lnTo>
                      <a:pt x="64" y="126"/>
                    </a:lnTo>
                    <a:lnTo>
                      <a:pt x="56" y="116"/>
                    </a:lnTo>
                    <a:lnTo>
                      <a:pt x="56" y="111"/>
                    </a:lnTo>
                    <a:lnTo>
                      <a:pt x="49" y="107"/>
                    </a:lnTo>
                    <a:lnTo>
                      <a:pt x="45" y="100"/>
                    </a:lnTo>
                    <a:lnTo>
                      <a:pt x="42" y="95"/>
                    </a:lnTo>
                    <a:lnTo>
                      <a:pt x="49" y="87"/>
                    </a:lnTo>
                    <a:lnTo>
                      <a:pt x="50" y="81"/>
                    </a:lnTo>
                    <a:lnTo>
                      <a:pt x="56" y="81"/>
                    </a:lnTo>
                    <a:lnTo>
                      <a:pt x="57" y="80"/>
                    </a:lnTo>
                    <a:lnTo>
                      <a:pt x="56" y="74"/>
                    </a:lnTo>
                    <a:lnTo>
                      <a:pt x="52" y="69"/>
                    </a:lnTo>
                    <a:lnTo>
                      <a:pt x="47" y="68"/>
                    </a:lnTo>
                    <a:lnTo>
                      <a:pt x="43" y="70"/>
                    </a:lnTo>
                    <a:lnTo>
                      <a:pt x="28" y="59"/>
                    </a:lnTo>
                    <a:lnTo>
                      <a:pt x="22" y="55"/>
                    </a:lnTo>
                    <a:lnTo>
                      <a:pt x="23" y="50"/>
                    </a:lnTo>
                    <a:lnTo>
                      <a:pt x="19" y="45"/>
                    </a:lnTo>
                    <a:lnTo>
                      <a:pt x="18" y="39"/>
                    </a:lnTo>
                    <a:lnTo>
                      <a:pt x="12" y="36"/>
                    </a:lnTo>
                    <a:lnTo>
                      <a:pt x="8" y="31"/>
                    </a:lnTo>
                    <a:lnTo>
                      <a:pt x="4" y="22"/>
                    </a:lnTo>
                    <a:lnTo>
                      <a:pt x="0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3978" y="2100"/>
                <a:ext cx="435" cy="377"/>
              </a:xfrm>
              <a:custGeom>
                <a:rect b="b" l="l" r="r" t="t"/>
                <a:pathLst>
                  <a:path extrusionOk="0" h="377" w="435">
                    <a:moveTo>
                      <a:pt x="0" y="11"/>
                    </a:moveTo>
                    <a:lnTo>
                      <a:pt x="69" y="11"/>
                    </a:lnTo>
                    <a:lnTo>
                      <a:pt x="113" y="9"/>
                    </a:lnTo>
                    <a:lnTo>
                      <a:pt x="208" y="4"/>
                    </a:lnTo>
                    <a:lnTo>
                      <a:pt x="248" y="0"/>
                    </a:lnTo>
                    <a:lnTo>
                      <a:pt x="251" y="5"/>
                    </a:lnTo>
                    <a:lnTo>
                      <a:pt x="262" y="13"/>
                    </a:lnTo>
                    <a:lnTo>
                      <a:pt x="266" y="19"/>
                    </a:lnTo>
                    <a:lnTo>
                      <a:pt x="267" y="19"/>
                    </a:lnTo>
                    <a:lnTo>
                      <a:pt x="266" y="24"/>
                    </a:lnTo>
                    <a:lnTo>
                      <a:pt x="264" y="30"/>
                    </a:lnTo>
                    <a:lnTo>
                      <a:pt x="264" y="40"/>
                    </a:lnTo>
                    <a:lnTo>
                      <a:pt x="266" y="51"/>
                    </a:lnTo>
                    <a:lnTo>
                      <a:pt x="269" y="53"/>
                    </a:lnTo>
                    <a:lnTo>
                      <a:pt x="271" y="64"/>
                    </a:lnTo>
                    <a:lnTo>
                      <a:pt x="274" y="69"/>
                    </a:lnTo>
                    <a:lnTo>
                      <a:pt x="275" y="74"/>
                    </a:lnTo>
                    <a:lnTo>
                      <a:pt x="283" y="80"/>
                    </a:lnTo>
                    <a:lnTo>
                      <a:pt x="288" y="85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309" y="102"/>
                    </a:lnTo>
                    <a:lnTo>
                      <a:pt x="313" y="106"/>
                    </a:lnTo>
                    <a:lnTo>
                      <a:pt x="316" y="111"/>
                    </a:lnTo>
                    <a:lnTo>
                      <a:pt x="323" y="134"/>
                    </a:lnTo>
                    <a:lnTo>
                      <a:pt x="327" y="139"/>
                    </a:lnTo>
                    <a:lnTo>
                      <a:pt x="332" y="138"/>
                    </a:lnTo>
                    <a:lnTo>
                      <a:pt x="335" y="133"/>
                    </a:lnTo>
                    <a:lnTo>
                      <a:pt x="338" y="133"/>
                    </a:lnTo>
                    <a:lnTo>
                      <a:pt x="343" y="134"/>
                    </a:lnTo>
                    <a:lnTo>
                      <a:pt x="349" y="134"/>
                    </a:lnTo>
                    <a:lnTo>
                      <a:pt x="358" y="141"/>
                    </a:lnTo>
                    <a:lnTo>
                      <a:pt x="358" y="144"/>
                    </a:lnTo>
                    <a:lnTo>
                      <a:pt x="354" y="150"/>
                    </a:lnTo>
                    <a:lnTo>
                      <a:pt x="355" y="158"/>
                    </a:lnTo>
                    <a:lnTo>
                      <a:pt x="351" y="167"/>
                    </a:lnTo>
                    <a:lnTo>
                      <a:pt x="349" y="176"/>
                    </a:lnTo>
                    <a:lnTo>
                      <a:pt x="346" y="182"/>
                    </a:lnTo>
                    <a:lnTo>
                      <a:pt x="345" y="187"/>
                    </a:lnTo>
                    <a:lnTo>
                      <a:pt x="346" y="191"/>
                    </a:lnTo>
                    <a:lnTo>
                      <a:pt x="355" y="202"/>
                    </a:lnTo>
                    <a:lnTo>
                      <a:pt x="372" y="213"/>
                    </a:lnTo>
                    <a:lnTo>
                      <a:pt x="374" y="213"/>
                    </a:lnTo>
                    <a:lnTo>
                      <a:pt x="376" y="220"/>
                    </a:lnTo>
                    <a:lnTo>
                      <a:pt x="381" y="217"/>
                    </a:lnTo>
                    <a:lnTo>
                      <a:pt x="389" y="222"/>
                    </a:lnTo>
                    <a:lnTo>
                      <a:pt x="393" y="228"/>
                    </a:lnTo>
                    <a:lnTo>
                      <a:pt x="397" y="232"/>
                    </a:lnTo>
                    <a:lnTo>
                      <a:pt x="404" y="233"/>
                    </a:lnTo>
                    <a:lnTo>
                      <a:pt x="404" y="245"/>
                    </a:lnTo>
                    <a:lnTo>
                      <a:pt x="411" y="255"/>
                    </a:lnTo>
                    <a:lnTo>
                      <a:pt x="410" y="262"/>
                    </a:lnTo>
                    <a:lnTo>
                      <a:pt x="406" y="267"/>
                    </a:lnTo>
                    <a:lnTo>
                      <a:pt x="412" y="276"/>
                    </a:lnTo>
                    <a:lnTo>
                      <a:pt x="420" y="287"/>
                    </a:lnTo>
                    <a:lnTo>
                      <a:pt x="426" y="285"/>
                    </a:lnTo>
                    <a:lnTo>
                      <a:pt x="434" y="289"/>
                    </a:lnTo>
                    <a:lnTo>
                      <a:pt x="434" y="294"/>
                    </a:lnTo>
                    <a:lnTo>
                      <a:pt x="434" y="300"/>
                    </a:lnTo>
                    <a:lnTo>
                      <a:pt x="435" y="306"/>
                    </a:lnTo>
                    <a:lnTo>
                      <a:pt x="430" y="310"/>
                    </a:lnTo>
                    <a:lnTo>
                      <a:pt x="433" y="316"/>
                    </a:lnTo>
                    <a:lnTo>
                      <a:pt x="430" y="324"/>
                    </a:lnTo>
                    <a:lnTo>
                      <a:pt x="425" y="321"/>
                    </a:lnTo>
                    <a:lnTo>
                      <a:pt x="419" y="324"/>
                    </a:lnTo>
                    <a:lnTo>
                      <a:pt x="418" y="331"/>
                    </a:lnTo>
                    <a:lnTo>
                      <a:pt x="412" y="335"/>
                    </a:lnTo>
                    <a:lnTo>
                      <a:pt x="414" y="331"/>
                    </a:lnTo>
                    <a:lnTo>
                      <a:pt x="411" y="325"/>
                    </a:lnTo>
                    <a:lnTo>
                      <a:pt x="408" y="331"/>
                    </a:lnTo>
                    <a:lnTo>
                      <a:pt x="410" y="336"/>
                    </a:lnTo>
                    <a:lnTo>
                      <a:pt x="412" y="342"/>
                    </a:lnTo>
                    <a:lnTo>
                      <a:pt x="406" y="344"/>
                    </a:lnTo>
                    <a:lnTo>
                      <a:pt x="410" y="350"/>
                    </a:lnTo>
                    <a:lnTo>
                      <a:pt x="401" y="354"/>
                    </a:lnTo>
                    <a:lnTo>
                      <a:pt x="407" y="359"/>
                    </a:lnTo>
                    <a:lnTo>
                      <a:pt x="404" y="365"/>
                    </a:lnTo>
                    <a:lnTo>
                      <a:pt x="400" y="373"/>
                    </a:lnTo>
                    <a:lnTo>
                      <a:pt x="362" y="377"/>
                    </a:lnTo>
                    <a:lnTo>
                      <a:pt x="361" y="371"/>
                    </a:lnTo>
                    <a:lnTo>
                      <a:pt x="362" y="366"/>
                    </a:lnTo>
                    <a:lnTo>
                      <a:pt x="366" y="361"/>
                    </a:lnTo>
                    <a:lnTo>
                      <a:pt x="372" y="358"/>
                    </a:lnTo>
                    <a:lnTo>
                      <a:pt x="376" y="352"/>
                    </a:lnTo>
                    <a:lnTo>
                      <a:pt x="376" y="347"/>
                    </a:lnTo>
                    <a:lnTo>
                      <a:pt x="374" y="342"/>
                    </a:lnTo>
                    <a:lnTo>
                      <a:pt x="370" y="337"/>
                    </a:lnTo>
                    <a:lnTo>
                      <a:pt x="366" y="335"/>
                    </a:lnTo>
                    <a:lnTo>
                      <a:pt x="247" y="342"/>
                    </a:lnTo>
                    <a:lnTo>
                      <a:pt x="144" y="346"/>
                    </a:lnTo>
                    <a:lnTo>
                      <a:pt x="79" y="348"/>
                    </a:lnTo>
                    <a:lnTo>
                      <a:pt x="77" y="306"/>
                    </a:lnTo>
                    <a:lnTo>
                      <a:pt x="73" y="131"/>
                    </a:lnTo>
                    <a:lnTo>
                      <a:pt x="68" y="127"/>
                    </a:lnTo>
                    <a:lnTo>
                      <a:pt x="64" y="126"/>
                    </a:lnTo>
                    <a:lnTo>
                      <a:pt x="56" y="116"/>
                    </a:lnTo>
                    <a:lnTo>
                      <a:pt x="56" y="111"/>
                    </a:lnTo>
                    <a:lnTo>
                      <a:pt x="49" y="107"/>
                    </a:lnTo>
                    <a:lnTo>
                      <a:pt x="45" y="100"/>
                    </a:lnTo>
                    <a:lnTo>
                      <a:pt x="42" y="95"/>
                    </a:lnTo>
                    <a:lnTo>
                      <a:pt x="49" y="87"/>
                    </a:lnTo>
                    <a:lnTo>
                      <a:pt x="50" y="81"/>
                    </a:lnTo>
                    <a:lnTo>
                      <a:pt x="56" y="81"/>
                    </a:lnTo>
                    <a:lnTo>
                      <a:pt x="57" y="80"/>
                    </a:lnTo>
                    <a:lnTo>
                      <a:pt x="56" y="74"/>
                    </a:lnTo>
                    <a:lnTo>
                      <a:pt x="52" y="69"/>
                    </a:lnTo>
                    <a:lnTo>
                      <a:pt x="47" y="68"/>
                    </a:lnTo>
                    <a:lnTo>
                      <a:pt x="43" y="70"/>
                    </a:lnTo>
                    <a:lnTo>
                      <a:pt x="28" y="59"/>
                    </a:lnTo>
                    <a:lnTo>
                      <a:pt x="22" y="55"/>
                    </a:lnTo>
                    <a:lnTo>
                      <a:pt x="23" y="50"/>
                    </a:lnTo>
                    <a:lnTo>
                      <a:pt x="19" y="45"/>
                    </a:lnTo>
                    <a:lnTo>
                      <a:pt x="18" y="39"/>
                    </a:lnTo>
                    <a:lnTo>
                      <a:pt x="12" y="36"/>
                    </a:lnTo>
                    <a:lnTo>
                      <a:pt x="8" y="31"/>
                    </a:lnTo>
                    <a:lnTo>
                      <a:pt x="4" y="22"/>
                    </a:lnTo>
                    <a:lnTo>
                      <a:pt x="0" y="16"/>
                    </a:lnTo>
                    <a:lnTo>
                      <a:pt x="0" y="11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31"/>
              <p:cNvSpPr/>
              <p:nvPr/>
            </p:nvSpPr>
            <p:spPr>
              <a:xfrm>
                <a:off x="4057" y="2435"/>
                <a:ext cx="325" cy="299"/>
              </a:xfrm>
              <a:custGeom>
                <a:rect b="b" l="l" r="r" t="t"/>
                <a:pathLst>
                  <a:path extrusionOk="0" h="299" w="325">
                    <a:moveTo>
                      <a:pt x="0" y="13"/>
                    </a:moveTo>
                    <a:lnTo>
                      <a:pt x="65" y="11"/>
                    </a:lnTo>
                    <a:lnTo>
                      <a:pt x="168" y="7"/>
                    </a:lnTo>
                    <a:lnTo>
                      <a:pt x="287" y="0"/>
                    </a:lnTo>
                    <a:lnTo>
                      <a:pt x="291" y="2"/>
                    </a:lnTo>
                    <a:lnTo>
                      <a:pt x="295" y="7"/>
                    </a:lnTo>
                    <a:lnTo>
                      <a:pt x="297" y="12"/>
                    </a:lnTo>
                    <a:lnTo>
                      <a:pt x="297" y="17"/>
                    </a:lnTo>
                    <a:lnTo>
                      <a:pt x="293" y="23"/>
                    </a:lnTo>
                    <a:lnTo>
                      <a:pt x="287" y="26"/>
                    </a:lnTo>
                    <a:lnTo>
                      <a:pt x="283" y="31"/>
                    </a:lnTo>
                    <a:lnTo>
                      <a:pt x="282" y="36"/>
                    </a:lnTo>
                    <a:lnTo>
                      <a:pt x="283" y="42"/>
                    </a:lnTo>
                    <a:lnTo>
                      <a:pt x="321" y="38"/>
                    </a:lnTo>
                    <a:lnTo>
                      <a:pt x="324" y="40"/>
                    </a:lnTo>
                    <a:lnTo>
                      <a:pt x="325" y="46"/>
                    </a:lnTo>
                    <a:lnTo>
                      <a:pt x="318" y="49"/>
                    </a:lnTo>
                    <a:lnTo>
                      <a:pt x="322" y="54"/>
                    </a:lnTo>
                    <a:lnTo>
                      <a:pt x="317" y="58"/>
                    </a:lnTo>
                    <a:lnTo>
                      <a:pt x="312" y="61"/>
                    </a:lnTo>
                    <a:lnTo>
                      <a:pt x="309" y="64"/>
                    </a:lnTo>
                    <a:lnTo>
                      <a:pt x="309" y="65"/>
                    </a:lnTo>
                    <a:lnTo>
                      <a:pt x="313" y="69"/>
                    </a:lnTo>
                    <a:lnTo>
                      <a:pt x="309" y="73"/>
                    </a:lnTo>
                    <a:lnTo>
                      <a:pt x="308" y="76"/>
                    </a:lnTo>
                    <a:lnTo>
                      <a:pt x="303" y="78"/>
                    </a:lnTo>
                    <a:lnTo>
                      <a:pt x="306" y="82"/>
                    </a:lnTo>
                    <a:lnTo>
                      <a:pt x="305" y="88"/>
                    </a:lnTo>
                    <a:lnTo>
                      <a:pt x="302" y="84"/>
                    </a:lnTo>
                    <a:lnTo>
                      <a:pt x="297" y="87"/>
                    </a:lnTo>
                    <a:lnTo>
                      <a:pt x="297" y="92"/>
                    </a:lnTo>
                    <a:lnTo>
                      <a:pt x="301" y="91"/>
                    </a:lnTo>
                    <a:lnTo>
                      <a:pt x="301" y="96"/>
                    </a:lnTo>
                    <a:lnTo>
                      <a:pt x="303" y="110"/>
                    </a:lnTo>
                    <a:lnTo>
                      <a:pt x="302" y="112"/>
                    </a:lnTo>
                    <a:lnTo>
                      <a:pt x="297" y="114"/>
                    </a:lnTo>
                    <a:lnTo>
                      <a:pt x="295" y="119"/>
                    </a:lnTo>
                    <a:lnTo>
                      <a:pt x="290" y="122"/>
                    </a:lnTo>
                    <a:lnTo>
                      <a:pt x="289" y="123"/>
                    </a:lnTo>
                    <a:lnTo>
                      <a:pt x="291" y="125"/>
                    </a:lnTo>
                    <a:lnTo>
                      <a:pt x="293" y="130"/>
                    </a:lnTo>
                    <a:lnTo>
                      <a:pt x="287" y="135"/>
                    </a:lnTo>
                    <a:lnTo>
                      <a:pt x="282" y="138"/>
                    </a:lnTo>
                    <a:lnTo>
                      <a:pt x="279" y="134"/>
                    </a:lnTo>
                    <a:lnTo>
                      <a:pt x="280" y="146"/>
                    </a:lnTo>
                    <a:lnTo>
                      <a:pt x="276" y="146"/>
                    </a:lnTo>
                    <a:lnTo>
                      <a:pt x="275" y="141"/>
                    </a:lnTo>
                    <a:lnTo>
                      <a:pt x="275" y="148"/>
                    </a:lnTo>
                    <a:lnTo>
                      <a:pt x="280" y="152"/>
                    </a:lnTo>
                    <a:lnTo>
                      <a:pt x="275" y="153"/>
                    </a:lnTo>
                    <a:lnTo>
                      <a:pt x="274" y="149"/>
                    </a:lnTo>
                    <a:lnTo>
                      <a:pt x="274" y="157"/>
                    </a:lnTo>
                    <a:lnTo>
                      <a:pt x="276" y="160"/>
                    </a:lnTo>
                    <a:lnTo>
                      <a:pt x="274" y="165"/>
                    </a:lnTo>
                    <a:lnTo>
                      <a:pt x="275" y="169"/>
                    </a:lnTo>
                    <a:lnTo>
                      <a:pt x="271" y="176"/>
                    </a:lnTo>
                    <a:lnTo>
                      <a:pt x="267" y="177"/>
                    </a:lnTo>
                    <a:lnTo>
                      <a:pt x="263" y="177"/>
                    </a:lnTo>
                    <a:lnTo>
                      <a:pt x="263" y="181"/>
                    </a:lnTo>
                    <a:lnTo>
                      <a:pt x="259" y="187"/>
                    </a:lnTo>
                    <a:lnTo>
                      <a:pt x="257" y="190"/>
                    </a:lnTo>
                    <a:lnTo>
                      <a:pt x="252" y="188"/>
                    </a:lnTo>
                    <a:lnTo>
                      <a:pt x="256" y="192"/>
                    </a:lnTo>
                    <a:lnTo>
                      <a:pt x="253" y="194"/>
                    </a:lnTo>
                    <a:lnTo>
                      <a:pt x="253" y="199"/>
                    </a:lnTo>
                    <a:lnTo>
                      <a:pt x="256" y="205"/>
                    </a:lnTo>
                    <a:lnTo>
                      <a:pt x="242" y="210"/>
                    </a:lnTo>
                    <a:lnTo>
                      <a:pt x="247" y="213"/>
                    </a:lnTo>
                    <a:lnTo>
                      <a:pt x="245" y="218"/>
                    </a:lnTo>
                    <a:lnTo>
                      <a:pt x="247" y="224"/>
                    </a:lnTo>
                    <a:lnTo>
                      <a:pt x="245" y="226"/>
                    </a:lnTo>
                    <a:lnTo>
                      <a:pt x="240" y="226"/>
                    </a:lnTo>
                    <a:lnTo>
                      <a:pt x="240" y="230"/>
                    </a:lnTo>
                    <a:lnTo>
                      <a:pt x="245" y="232"/>
                    </a:lnTo>
                    <a:lnTo>
                      <a:pt x="240" y="234"/>
                    </a:lnTo>
                    <a:lnTo>
                      <a:pt x="238" y="233"/>
                    </a:lnTo>
                    <a:lnTo>
                      <a:pt x="236" y="234"/>
                    </a:lnTo>
                    <a:lnTo>
                      <a:pt x="240" y="240"/>
                    </a:lnTo>
                    <a:lnTo>
                      <a:pt x="234" y="244"/>
                    </a:lnTo>
                    <a:lnTo>
                      <a:pt x="237" y="249"/>
                    </a:lnTo>
                    <a:lnTo>
                      <a:pt x="234" y="255"/>
                    </a:lnTo>
                    <a:lnTo>
                      <a:pt x="240" y="249"/>
                    </a:lnTo>
                    <a:lnTo>
                      <a:pt x="242" y="253"/>
                    </a:lnTo>
                    <a:lnTo>
                      <a:pt x="237" y="256"/>
                    </a:lnTo>
                    <a:lnTo>
                      <a:pt x="242" y="259"/>
                    </a:lnTo>
                    <a:lnTo>
                      <a:pt x="244" y="257"/>
                    </a:lnTo>
                    <a:lnTo>
                      <a:pt x="241" y="263"/>
                    </a:lnTo>
                    <a:lnTo>
                      <a:pt x="244" y="268"/>
                    </a:lnTo>
                    <a:lnTo>
                      <a:pt x="245" y="270"/>
                    </a:lnTo>
                    <a:lnTo>
                      <a:pt x="247" y="278"/>
                    </a:lnTo>
                    <a:lnTo>
                      <a:pt x="247" y="279"/>
                    </a:lnTo>
                    <a:lnTo>
                      <a:pt x="241" y="279"/>
                    </a:lnTo>
                    <a:lnTo>
                      <a:pt x="242" y="283"/>
                    </a:lnTo>
                    <a:lnTo>
                      <a:pt x="241" y="290"/>
                    </a:lnTo>
                    <a:lnTo>
                      <a:pt x="131" y="297"/>
                    </a:lnTo>
                    <a:lnTo>
                      <a:pt x="46" y="299"/>
                    </a:lnTo>
                    <a:lnTo>
                      <a:pt x="44" y="255"/>
                    </a:lnTo>
                    <a:lnTo>
                      <a:pt x="28" y="252"/>
                    </a:lnTo>
                    <a:lnTo>
                      <a:pt x="23" y="256"/>
                    </a:lnTo>
                    <a:lnTo>
                      <a:pt x="17" y="252"/>
                    </a:lnTo>
                    <a:lnTo>
                      <a:pt x="17" y="249"/>
                    </a:lnTo>
                    <a:lnTo>
                      <a:pt x="15" y="248"/>
                    </a:lnTo>
                    <a:lnTo>
                      <a:pt x="13" y="104"/>
                    </a:lnTo>
                    <a:lnTo>
                      <a:pt x="12" y="8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31"/>
              <p:cNvSpPr/>
              <p:nvPr/>
            </p:nvSpPr>
            <p:spPr>
              <a:xfrm>
                <a:off x="4057" y="2435"/>
                <a:ext cx="325" cy="299"/>
              </a:xfrm>
              <a:custGeom>
                <a:rect b="b" l="l" r="r" t="t"/>
                <a:pathLst>
                  <a:path extrusionOk="0" h="299" w="325">
                    <a:moveTo>
                      <a:pt x="0" y="13"/>
                    </a:moveTo>
                    <a:lnTo>
                      <a:pt x="65" y="11"/>
                    </a:lnTo>
                    <a:lnTo>
                      <a:pt x="168" y="7"/>
                    </a:lnTo>
                    <a:lnTo>
                      <a:pt x="287" y="0"/>
                    </a:lnTo>
                    <a:lnTo>
                      <a:pt x="291" y="2"/>
                    </a:lnTo>
                    <a:lnTo>
                      <a:pt x="295" y="7"/>
                    </a:lnTo>
                    <a:lnTo>
                      <a:pt x="297" y="12"/>
                    </a:lnTo>
                    <a:lnTo>
                      <a:pt x="297" y="17"/>
                    </a:lnTo>
                    <a:lnTo>
                      <a:pt x="293" y="23"/>
                    </a:lnTo>
                    <a:lnTo>
                      <a:pt x="287" y="26"/>
                    </a:lnTo>
                    <a:lnTo>
                      <a:pt x="283" y="31"/>
                    </a:lnTo>
                    <a:lnTo>
                      <a:pt x="282" y="36"/>
                    </a:lnTo>
                    <a:lnTo>
                      <a:pt x="283" y="42"/>
                    </a:lnTo>
                    <a:lnTo>
                      <a:pt x="321" y="38"/>
                    </a:lnTo>
                    <a:lnTo>
                      <a:pt x="324" y="40"/>
                    </a:lnTo>
                    <a:lnTo>
                      <a:pt x="325" y="46"/>
                    </a:lnTo>
                    <a:lnTo>
                      <a:pt x="318" y="49"/>
                    </a:lnTo>
                    <a:lnTo>
                      <a:pt x="322" y="54"/>
                    </a:lnTo>
                    <a:lnTo>
                      <a:pt x="317" y="58"/>
                    </a:lnTo>
                    <a:lnTo>
                      <a:pt x="312" y="61"/>
                    </a:lnTo>
                    <a:lnTo>
                      <a:pt x="309" y="64"/>
                    </a:lnTo>
                    <a:lnTo>
                      <a:pt x="309" y="65"/>
                    </a:lnTo>
                    <a:lnTo>
                      <a:pt x="313" y="69"/>
                    </a:lnTo>
                    <a:lnTo>
                      <a:pt x="309" y="73"/>
                    </a:lnTo>
                    <a:lnTo>
                      <a:pt x="308" y="76"/>
                    </a:lnTo>
                    <a:lnTo>
                      <a:pt x="303" y="78"/>
                    </a:lnTo>
                    <a:lnTo>
                      <a:pt x="306" y="82"/>
                    </a:lnTo>
                    <a:lnTo>
                      <a:pt x="305" y="88"/>
                    </a:lnTo>
                    <a:lnTo>
                      <a:pt x="302" y="84"/>
                    </a:lnTo>
                    <a:lnTo>
                      <a:pt x="297" y="87"/>
                    </a:lnTo>
                    <a:lnTo>
                      <a:pt x="297" y="92"/>
                    </a:lnTo>
                    <a:lnTo>
                      <a:pt x="301" y="91"/>
                    </a:lnTo>
                    <a:lnTo>
                      <a:pt x="301" y="96"/>
                    </a:lnTo>
                    <a:lnTo>
                      <a:pt x="303" y="110"/>
                    </a:lnTo>
                    <a:lnTo>
                      <a:pt x="302" y="112"/>
                    </a:lnTo>
                    <a:lnTo>
                      <a:pt x="297" y="114"/>
                    </a:lnTo>
                    <a:lnTo>
                      <a:pt x="295" y="119"/>
                    </a:lnTo>
                    <a:lnTo>
                      <a:pt x="290" y="122"/>
                    </a:lnTo>
                    <a:lnTo>
                      <a:pt x="289" y="123"/>
                    </a:lnTo>
                    <a:lnTo>
                      <a:pt x="291" y="125"/>
                    </a:lnTo>
                    <a:lnTo>
                      <a:pt x="293" y="130"/>
                    </a:lnTo>
                    <a:lnTo>
                      <a:pt x="287" y="135"/>
                    </a:lnTo>
                    <a:lnTo>
                      <a:pt x="282" y="138"/>
                    </a:lnTo>
                    <a:lnTo>
                      <a:pt x="279" y="134"/>
                    </a:lnTo>
                    <a:lnTo>
                      <a:pt x="280" y="146"/>
                    </a:lnTo>
                    <a:lnTo>
                      <a:pt x="276" y="146"/>
                    </a:lnTo>
                    <a:lnTo>
                      <a:pt x="275" y="141"/>
                    </a:lnTo>
                    <a:lnTo>
                      <a:pt x="275" y="148"/>
                    </a:lnTo>
                    <a:lnTo>
                      <a:pt x="280" y="152"/>
                    </a:lnTo>
                    <a:lnTo>
                      <a:pt x="275" y="153"/>
                    </a:lnTo>
                    <a:lnTo>
                      <a:pt x="274" y="149"/>
                    </a:lnTo>
                    <a:lnTo>
                      <a:pt x="274" y="157"/>
                    </a:lnTo>
                    <a:lnTo>
                      <a:pt x="276" y="160"/>
                    </a:lnTo>
                    <a:lnTo>
                      <a:pt x="274" y="165"/>
                    </a:lnTo>
                    <a:lnTo>
                      <a:pt x="275" y="169"/>
                    </a:lnTo>
                    <a:lnTo>
                      <a:pt x="271" y="176"/>
                    </a:lnTo>
                    <a:lnTo>
                      <a:pt x="267" y="177"/>
                    </a:lnTo>
                    <a:lnTo>
                      <a:pt x="263" y="177"/>
                    </a:lnTo>
                    <a:lnTo>
                      <a:pt x="263" y="181"/>
                    </a:lnTo>
                    <a:lnTo>
                      <a:pt x="259" y="187"/>
                    </a:lnTo>
                    <a:lnTo>
                      <a:pt x="257" y="190"/>
                    </a:lnTo>
                    <a:lnTo>
                      <a:pt x="252" y="188"/>
                    </a:lnTo>
                    <a:lnTo>
                      <a:pt x="256" y="192"/>
                    </a:lnTo>
                    <a:lnTo>
                      <a:pt x="253" y="194"/>
                    </a:lnTo>
                    <a:lnTo>
                      <a:pt x="253" y="199"/>
                    </a:lnTo>
                    <a:lnTo>
                      <a:pt x="256" y="205"/>
                    </a:lnTo>
                    <a:lnTo>
                      <a:pt x="242" y="210"/>
                    </a:lnTo>
                    <a:lnTo>
                      <a:pt x="247" y="213"/>
                    </a:lnTo>
                    <a:lnTo>
                      <a:pt x="245" y="218"/>
                    </a:lnTo>
                    <a:lnTo>
                      <a:pt x="247" y="224"/>
                    </a:lnTo>
                    <a:lnTo>
                      <a:pt x="245" y="226"/>
                    </a:lnTo>
                    <a:lnTo>
                      <a:pt x="240" y="226"/>
                    </a:lnTo>
                    <a:lnTo>
                      <a:pt x="240" y="230"/>
                    </a:lnTo>
                    <a:lnTo>
                      <a:pt x="245" y="232"/>
                    </a:lnTo>
                    <a:lnTo>
                      <a:pt x="240" y="234"/>
                    </a:lnTo>
                    <a:lnTo>
                      <a:pt x="238" y="233"/>
                    </a:lnTo>
                    <a:lnTo>
                      <a:pt x="236" y="234"/>
                    </a:lnTo>
                    <a:lnTo>
                      <a:pt x="240" y="240"/>
                    </a:lnTo>
                    <a:lnTo>
                      <a:pt x="234" y="244"/>
                    </a:lnTo>
                    <a:lnTo>
                      <a:pt x="237" y="249"/>
                    </a:lnTo>
                    <a:lnTo>
                      <a:pt x="234" y="255"/>
                    </a:lnTo>
                    <a:lnTo>
                      <a:pt x="240" y="249"/>
                    </a:lnTo>
                    <a:lnTo>
                      <a:pt x="242" y="253"/>
                    </a:lnTo>
                    <a:lnTo>
                      <a:pt x="237" y="256"/>
                    </a:lnTo>
                    <a:lnTo>
                      <a:pt x="242" y="259"/>
                    </a:lnTo>
                    <a:lnTo>
                      <a:pt x="244" y="257"/>
                    </a:lnTo>
                    <a:lnTo>
                      <a:pt x="241" y="263"/>
                    </a:lnTo>
                    <a:lnTo>
                      <a:pt x="244" y="268"/>
                    </a:lnTo>
                    <a:lnTo>
                      <a:pt x="245" y="270"/>
                    </a:lnTo>
                    <a:lnTo>
                      <a:pt x="247" y="278"/>
                    </a:lnTo>
                    <a:lnTo>
                      <a:pt x="247" y="279"/>
                    </a:lnTo>
                    <a:lnTo>
                      <a:pt x="241" y="279"/>
                    </a:lnTo>
                    <a:lnTo>
                      <a:pt x="242" y="283"/>
                    </a:lnTo>
                    <a:lnTo>
                      <a:pt x="241" y="290"/>
                    </a:lnTo>
                    <a:lnTo>
                      <a:pt x="131" y="297"/>
                    </a:lnTo>
                    <a:lnTo>
                      <a:pt x="46" y="299"/>
                    </a:lnTo>
                    <a:lnTo>
                      <a:pt x="44" y="255"/>
                    </a:lnTo>
                    <a:lnTo>
                      <a:pt x="28" y="252"/>
                    </a:lnTo>
                    <a:lnTo>
                      <a:pt x="23" y="256"/>
                    </a:lnTo>
                    <a:lnTo>
                      <a:pt x="17" y="252"/>
                    </a:lnTo>
                    <a:lnTo>
                      <a:pt x="17" y="249"/>
                    </a:lnTo>
                    <a:lnTo>
                      <a:pt x="15" y="248"/>
                    </a:lnTo>
                    <a:lnTo>
                      <a:pt x="13" y="104"/>
                    </a:lnTo>
                    <a:lnTo>
                      <a:pt x="12" y="82"/>
                    </a:lnTo>
                    <a:lnTo>
                      <a:pt x="0" y="13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4242" y="1929"/>
                <a:ext cx="260" cy="460"/>
              </a:xfrm>
              <a:custGeom>
                <a:rect b="b" l="l" r="r" t="t"/>
                <a:pathLst>
                  <a:path extrusionOk="0" h="460" w="260">
                    <a:moveTo>
                      <a:pt x="3" y="190"/>
                    </a:moveTo>
                    <a:lnTo>
                      <a:pt x="7" y="187"/>
                    </a:lnTo>
                    <a:lnTo>
                      <a:pt x="7" y="182"/>
                    </a:lnTo>
                    <a:lnTo>
                      <a:pt x="5" y="176"/>
                    </a:lnTo>
                    <a:lnTo>
                      <a:pt x="9" y="171"/>
                    </a:lnTo>
                    <a:lnTo>
                      <a:pt x="21" y="164"/>
                    </a:lnTo>
                    <a:lnTo>
                      <a:pt x="22" y="160"/>
                    </a:lnTo>
                    <a:lnTo>
                      <a:pt x="22" y="155"/>
                    </a:lnTo>
                    <a:lnTo>
                      <a:pt x="24" y="150"/>
                    </a:lnTo>
                    <a:lnTo>
                      <a:pt x="30" y="141"/>
                    </a:lnTo>
                    <a:lnTo>
                      <a:pt x="30" y="129"/>
                    </a:lnTo>
                    <a:lnTo>
                      <a:pt x="21" y="119"/>
                    </a:lnTo>
                    <a:lnTo>
                      <a:pt x="22" y="108"/>
                    </a:lnTo>
                    <a:lnTo>
                      <a:pt x="24" y="103"/>
                    </a:lnTo>
                    <a:lnTo>
                      <a:pt x="44" y="99"/>
                    </a:lnTo>
                    <a:lnTo>
                      <a:pt x="49" y="95"/>
                    </a:lnTo>
                    <a:lnTo>
                      <a:pt x="59" y="91"/>
                    </a:lnTo>
                    <a:lnTo>
                      <a:pt x="64" y="87"/>
                    </a:lnTo>
                    <a:lnTo>
                      <a:pt x="66" y="76"/>
                    </a:lnTo>
                    <a:lnTo>
                      <a:pt x="72" y="65"/>
                    </a:lnTo>
                    <a:lnTo>
                      <a:pt x="75" y="50"/>
                    </a:lnTo>
                    <a:lnTo>
                      <a:pt x="72" y="43"/>
                    </a:lnTo>
                    <a:lnTo>
                      <a:pt x="67" y="39"/>
                    </a:lnTo>
                    <a:lnTo>
                      <a:pt x="62" y="37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45" y="18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137" y="7"/>
                    </a:lnTo>
                    <a:lnTo>
                      <a:pt x="209" y="0"/>
                    </a:lnTo>
                    <a:lnTo>
                      <a:pt x="212" y="0"/>
                    </a:lnTo>
                    <a:lnTo>
                      <a:pt x="212" y="4"/>
                    </a:lnTo>
                    <a:lnTo>
                      <a:pt x="212" y="15"/>
                    </a:lnTo>
                    <a:lnTo>
                      <a:pt x="213" y="20"/>
                    </a:lnTo>
                    <a:lnTo>
                      <a:pt x="219" y="30"/>
                    </a:lnTo>
                    <a:lnTo>
                      <a:pt x="223" y="35"/>
                    </a:lnTo>
                    <a:lnTo>
                      <a:pt x="224" y="43"/>
                    </a:lnTo>
                    <a:lnTo>
                      <a:pt x="228" y="49"/>
                    </a:lnTo>
                    <a:lnTo>
                      <a:pt x="230" y="54"/>
                    </a:lnTo>
                    <a:lnTo>
                      <a:pt x="235" y="62"/>
                    </a:lnTo>
                    <a:lnTo>
                      <a:pt x="235" y="64"/>
                    </a:lnTo>
                    <a:lnTo>
                      <a:pt x="253" y="256"/>
                    </a:lnTo>
                    <a:lnTo>
                      <a:pt x="249" y="262"/>
                    </a:lnTo>
                    <a:lnTo>
                      <a:pt x="250" y="266"/>
                    </a:lnTo>
                    <a:lnTo>
                      <a:pt x="247" y="271"/>
                    </a:lnTo>
                    <a:lnTo>
                      <a:pt x="249" y="278"/>
                    </a:lnTo>
                    <a:lnTo>
                      <a:pt x="253" y="283"/>
                    </a:lnTo>
                    <a:lnTo>
                      <a:pt x="257" y="289"/>
                    </a:lnTo>
                    <a:lnTo>
                      <a:pt x="255" y="294"/>
                    </a:lnTo>
                    <a:lnTo>
                      <a:pt x="260" y="305"/>
                    </a:lnTo>
                    <a:lnTo>
                      <a:pt x="258" y="310"/>
                    </a:lnTo>
                    <a:lnTo>
                      <a:pt x="257" y="312"/>
                    </a:lnTo>
                    <a:lnTo>
                      <a:pt x="251" y="321"/>
                    </a:lnTo>
                    <a:lnTo>
                      <a:pt x="250" y="327"/>
                    </a:lnTo>
                    <a:lnTo>
                      <a:pt x="245" y="339"/>
                    </a:lnTo>
                    <a:lnTo>
                      <a:pt x="241" y="343"/>
                    </a:lnTo>
                    <a:lnTo>
                      <a:pt x="235" y="348"/>
                    </a:lnTo>
                    <a:lnTo>
                      <a:pt x="234" y="354"/>
                    </a:lnTo>
                    <a:lnTo>
                      <a:pt x="235" y="355"/>
                    </a:lnTo>
                    <a:lnTo>
                      <a:pt x="234" y="365"/>
                    </a:lnTo>
                    <a:lnTo>
                      <a:pt x="232" y="366"/>
                    </a:lnTo>
                    <a:lnTo>
                      <a:pt x="232" y="376"/>
                    </a:lnTo>
                    <a:lnTo>
                      <a:pt x="230" y="381"/>
                    </a:lnTo>
                    <a:lnTo>
                      <a:pt x="232" y="386"/>
                    </a:lnTo>
                    <a:lnTo>
                      <a:pt x="232" y="388"/>
                    </a:lnTo>
                    <a:lnTo>
                      <a:pt x="231" y="393"/>
                    </a:lnTo>
                    <a:lnTo>
                      <a:pt x="227" y="399"/>
                    </a:lnTo>
                    <a:lnTo>
                      <a:pt x="228" y="404"/>
                    </a:lnTo>
                    <a:lnTo>
                      <a:pt x="232" y="409"/>
                    </a:lnTo>
                    <a:lnTo>
                      <a:pt x="228" y="415"/>
                    </a:lnTo>
                    <a:lnTo>
                      <a:pt x="219" y="418"/>
                    </a:lnTo>
                    <a:lnTo>
                      <a:pt x="213" y="420"/>
                    </a:lnTo>
                    <a:lnTo>
                      <a:pt x="208" y="423"/>
                    </a:lnTo>
                    <a:lnTo>
                      <a:pt x="207" y="428"/>
                    </a:lnTo>
                    <a:lnTo>
                      <a:pt x="208" y="434"/>
                    </a:lnTo>
                    <a:lnTo>
                      <a:pt x="212" y="438"/>
                    </a:lnTo>
                    <a:lnTo>
                      <a:pt x="213" y="443"/>
                    </a:lnTo>
                    <a:lnTo>
                      <a:pt x="209" y="450"/>
                    </a:lnTo>
                    <a:lnTo>
                      <a:pt x="204" y="449"/>
                    </a:lnTo>
                    <a:lnTo>
                      <a:pt x="200" y="446"/>
                    </a:lnTo>
                    <a:lnTo>
                      <a:pt x="189" y="443"/>
                    </a:lnTo>
                    <a:lnTo>
                      <a:pt x="185" y="441"/>
                    </a:lnTo>
                    <a:lnTo>
                      <a:pt x="180" y="439"/>
                    </a:lnTo>
                    <a:lnTo>
                      <a:pt x="174" y="442"/>
                    </a:lnTo>
                    <a:lnTo>
                      <a:pt x="166" y="452"/>
                    </a:lnTo>
                    <a:lnTo>
                      <a:pt x="166" y="457"/>
                    </a:lnTo>
                    <a:lnTo>
                      <a:pt x="170" y="460"/>
                    </a:lnTo>
                    <a:lnTo>
                      <a:pt x="162" y="456"/>
                    </a:lnTo>
                    <a:lnTo>
                      <a:pt x="156" y="458"/>
                    </a:lnTo>
                    <a:lnTo>
                      <a:pt x="148" y="447"/>
                    </a:lnTo>
                    <a:lnTo>
                      <a:pt x="142" y="438"/>
                    </a:lnTo>
                    <a:lnTo>
                      <a:pt x="146" y="433"/>
                    </a:lnTo>
                    <a:lnTo>
                      <a:pt x="147" y="426"/>
                    </a:lnTo>
                    <a:lnTo>
                      <a:pt x="140" y="416"/>
                    </a:lnTo>
                    <a:lnTo>
                      <a:pt x="140" y="404"/>
                    </a:lnTo>
                    <a:lnTo>
                      <a:pt x="133" y="403"/>
                    </a:lnTo>
                    <a:lnTo>
                      <a:pt x="129" y="399"/>
                    </a:lnTo>
                    <a:lnTo>
                      <a:pt x="125" y="393"/>
                    </a:lnTo>
                    <a:lnTo>
                      <a:pt x="117" y="388"/>
                    </a:lnTo>
                    <a:lnTo>
                      <a:pt x="112" y="391"/>
                    </a:lnTo>
                    <a:lnTo>
                      <a:pt x="110" y="384"/>
                    </a:lnTo>
                    <a:lnTo>
                      <a:pt x="108" y="384"/>
                    </a:lnTo>
                    <a:lnTo>
                      <a:pt x="91" y="373"/>
                    </a:lnTo>
                    <a:lnTo>
                      <a:pt x="82" y="362"/>
                    </a:lnTo>
                    <a:lnTo>
                      <a:pt x="81" y="358"/>
                    </a:lnTo>
                    <a:lnTo>
                      <a:pt x="82" y="353"/>
                    </a:lnTo>
                    <a:lnTo>
                      <a:pt x="85" y="347"/>
                    </a:lnTo>
                    <a:lnTo>
                      <a:pt x="87" y="338"/>
                    </a:lnTo>
                    <a:lnTo>
                      <a:pt x="91" y="329"/>
                    </a:lnTo>
                    <a:lnTo>
                      <a:pt x="90" y="321"/>
                    </a:lnTo>
                    <a:lnTo>
                      <a:pt x="94" y="315"/>
                    </a:lnTo>
                    <a:lnTo>
                      <a:pt x="94" y="312"/>
                    </a:lnTo>
                    <a:lnTo>
                      <a:pt x="85" y="305"/>
                    </a:lnTo>
                    <a:lnTo>
                      <a:pt x="79" y="305"/>
                    </a:lnTo>
                    <a:lnTo>
                      <a:pt x="74" y="304"/>
                    </a:lnTo>
                    <a:lnTo>
                      <a:pt x="71" y="304"/>
                    </a:lnTo>
                    <a:lnTo>
                      <a:pt x="68" y="309"/>
                    </a:lnTo>
                    <a:lnTo>
                      <a:pt x="63" y="310"/>
                    </a:lnTo>
                    <a:lnTo>
                      <a:pt x="59" y="305"/>
                    </a:lnTo>
                    <a:lnTo>
                      <a:pt x="52" y="282"/>
                    </a:lnTo>
                    <a:lnTo>
                      <a:pt x="49" y="277"/>
                    </a:lnTo>
                    <a:lnTo>
                      <a:pt x="45" y="273"/>
                    </a:lnTo>
                    <a:lnTo>
                      <a:pt x="32" y="264"/>
                    </a:lnTo>
                    <a:lnTo>
                      <a:pt x="29" y="260"/>
                    </a:lnTo>
                    <a:lnTo>
                      <a:pt x="24" y="256"/>
                    </a:lnTo>
                    <a:lnTo>
                      <a:pt x="19" y="251"/>
                    </a:lnTo>
                    <a:lnTo>
                      <a:pt x="11" y="245"/>
                    </a:lnTo>
                    <a:lnTo>
                      <a:pt x="10" y="240"/>
                    </a:lnTo>
                    <a:lnTo>
                      <a:pt x="7" y="235"/>
                    </a:lnTo>
                    <a:lnTo>
                      <a:pt x="5" y="224"/>
                    </a:lnTo>
                    <a:lnTo>
                      <a:pt x="2" y="222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2" y="195"/>
                    </a:lnTo>
                    <a:lnTo>
                      <a:pt x="3" y="1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4242" y="1929"/>
                <a:ext cx="260" cy="460"/>
              </a:xfrm>
              <a:custGeom>
                <a:rect b="b" l="l" r="r" t="t"/>
                <a:pathLst>
                  <a:path extrusionOk="0" h="460" w="260">
                    <a:moveTo>
                      <a:pt x="3" y="190"/>
                    </a:moveTo>
                    <a:lnTo>
                      <a:pt x="7" y="187"/>
                    </a:lnTo>
                    <a:lnTo>
                      <a:pt x="7" y="182"/>
                    </a:lnTo>
                    <a:lnTo>
                      <a:pt x="5" y="176"/>
                    </a:lnTo>
                    <a:lnTo>
                      <a:pt x="9" y="171"/>
                    </a:lnTo>
                    <a:lnTo>
                      <a:pt x="21" y="164"/>
                    </a:lnTo>
                    <a:lnTo>
                      <a:pt x="22" y="160"/>
                    </a:lnTo>
                    <a:lnTo>
                      <a:pt x="22" y="155"/>
                    </a:lnTo>
                    <a:lnTo>
                      <a:pt x="24" y="150"/>
                    </a:lnTo>
                    <a:lnTo>
                      <a:pt x="30" y="141"/>
                    </a:lnTo>
                    <a:lnTo>
                      <a:pt x="30" y="129"/>
                    </a:lnTo>
                    <a:lnTo>
                      <a:pt x="21" y="119"/>
                    </a:lnTo>
                    <a:lnTo>
                      <a:pt x="22" y="108"/>
                    </a:lnTo>
                    <a:lnTo>
                      <a:pt x="24" y="103"/>
                    </a:lnTo>
                    <a:lnTo>
                      <a:pt x="44" y="99"/>
                    </a:lnTo>
                    <a:lnTo>
                      <a:pt x="49" y="95"/>
                    </a:lnTo>
                    <a:lnTo>
                      <a:pt x="59" y="91"/>
                    </a:lnTo>
                    <a:lnTo>
                      <a:pt x="64" y="87"/>
                    </a:lnTo>
                    <a:lnTo>
                      <a:pt x="66" y="76"/>
                    </a:lnTo>
                    <a:lnTo>
                      <a:pt x="72" y="65"/>
                    </a:lnTo>
                    <a:lnTo>
                      <a:pt x="75" y="50"/>
                    </a:lnTo>
                    <a:lnTo>
                      <a:pt x="72" y="43"/>
                    </a:lnTo>
                    <a:lnTo>
                      <a:pt x="67" y="39"/>
                    </a:lnTo>
                    <a:lnTo>
                      <a:pt x="62" y="37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45" y="18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137" y="7"/>
                    </a:lnTo>
                    <a:lnTo>
                      <a:pt x="209" y="0"/>
                    </a:lnTo>
                    <a:lnTo>
                      <a:pt x="212" y="0"/>
                    </a:lnTo>
                    <a:lnTo>
                      <a:pt x="212" y="4"/>
                    </a:lnTo>
                    <a:lnTo>
                      <a:pt x="212" y="15"/>
                    </a:lnTo>
                    <a:lnTo>
                      <a:pt x="213" y="20"/>
                    </a:lnTo>
                    <a:lnTo>
                      <a:pt x="219" y="30"/>
                    </a:lnTo>
                    <a:lnTo>
                      <a:pt x="223" y="35"/>
                    </a:lnTo>
                    <a:lnTo>
                      <a:pt x="224" y="43"/>
                    </a:lnTo>
                    <a:lnTo>
                      <a:pt x="228" y="49"/>
                    </a:lnTo>
                    <a:lnTo>
                      <a:pt x="230" y="54"/>
                    </a:lnTo>
                    <a:lnTo>
                      <a:pt x="235" y="62"/>
                    </a:lnTo>
                    <a:lnTo>
                      <a:pt x="235" y="64"/>
                    </a:lnTo>
                    <a:lnTo>
                      <a:pt x="253" y="256"/>
                    </a:lnTo>
                    <a:lnTo>
                      <a:pt x="249" y="262"/>
                    </a:lnTo>
                    <a:lnTo>
                      <a:pt x="250" y="266"/>
                    </a:lnTo>
                    <a:lnTo>
                      <a:pt x="247" y="271"/>
                    </a:lnTo>
                    <a:lnTo>
                      <a:pt x="249" y="278"/>
                    </a:lnTo>
                    <a:lnTo>
                      <a:pt x="253" y="283"/>
                    </a:lnTo>
                    <a:lnTo>
                      <a:pt x="257" y="289"/>
                    </a:lnTo>
                    <a:lnTo>
                      <a:pt x="255" y="294"/>
                    </a:lnTo>
                    <a:lnTo>
                      <a:pt x="260" y="305"/>
                    </a:lnTo>
                    <a:lnTo>
                      <a:pt x="258" y="310"/>
                    </a:lnTo>
                    <a:lnTo>
                      <a:pt x="257" y="312"/>
                    </a:lnTo>
                    <a:lnTo>
                      <a:pt x="251" y="321"/>
                    </a:lnTo>
                    <a:lnTo>
                      <a:pt x="250" y="327"/>
                    </a:lnTo>
                    <a:lnTo>
                      <a:pt x="245" y="339"/>
                    </a:lnTo>
                    <a:lnTo>
                      <a:pt x="241" y="343"/>
                    </a:lnTo>
                    <a:lnTo>
                      <a:pt x="235" y="348"/>
                    </a:lnTo>
                    <a:lnTo>
                      <a:pt x="234" y="354"/>
                    </a:lnTo>
                    <a:lnTo>
                      <a:pt x="235" y="355"/>
                    </a:lnTo>
                    <a:lnTo>
                      <a:pt x="234" y="365"/>
                    </a:lnTo>
                    <a:lnTo>
                      <a:pt x="232" y="366"/>
                    </a:lnTo>
                    <a:lnTo>
                      <a:pt x="232" y="376"/>
                    </a:lnTo>
                    <a:lnTo>
                      <a:pt x="230" y="381"/>
                    </a:lnTo>
                    <a:lnTo>
                      <a:pt x="232" y="386"/>
                    </a:lnTo>
                    <a:lnTo>
                      <a:pt x="232" y="388"/>
                    </a:lnTo>
                    <a:lnTo>
                      <a:pt x="231" y="393"/>
                    </a:lnTo>
                    <a:lnTo>
                      <a:pt x="227" y="399"/>
                    </a:lnTo>
                    <a:lnTo>
                      <a:pt x="228" y="404"/>
                    </a:lnTo>
                    <a:lnTo>
                      <a:pt x="232" y="409"/>
                    </a:lnTo>
                    <a:lnTo>
                      <a:pt x="228" y="415"/>
                    </a:lnTo>
                    <a:lnTo>
                      <a:pt x="219" y="418"/>
                    </a:lnTo>
                    <a:lnTo>
                      <a:pt x="213" y="420"/>
                    </a:lnTo>
                    <a:lnTo>
                      <a:pt x="208" y="423"/>
                    </a:lnTo>
                    <a:lnTo>
                      <a:pt x="207" y="428"/>
                    </a:lnTo>
                    <a:lnTo>
                      <a:pt x="208" y="434"/>
                    </a:lnTo>
                    <a:lnTo>
                      <a:pt x="212" y="438"/>
                    </a:lnTo>
                    <a:lnTo>
                      <a:pt x="213" y="443"/>
                    </a:lnTo>
                    <a:lnTo>
                      <a:pt x="209" y="450"/>
                    </a:lnTo>
                    <a:lnTo>
                      <a:pt x="204" y="449"/>
                    </a:lnTo>
                    <a:lnTo>
                      <a:pt x="200" y="446"/>
                    </a:lnTo>
                    <a:lnTo>
                      <a:pt x="189" y="443"/>
                    </a:lnTo>
                    <a:lnTo>
                      <a:pt x="185" y="441"/>
                    </a:lnTo>
                    <a:lnTo>
                      <a:pt x="180" y="439"/>
                    </a:lnTo>
                    <a:lnTo>
                      <a:pt x="174" y="442"/>
                    </a:lnTo>
                    <a:lnTo>
                      <a:pt x="166" y="452"/>
                    </a:lnTo>
                    <a:lnTo>
                      <a:pt x="166" y="457"/>
                    </a:lnTo>
                    <a:lnTo>
                      <a:pt x="170" y="460"/>
                    </a:lnTo>
                    <a:lnTo>
                      <a:pt x="162" y="456"/>
                    </a:lnTo>
                    <a:lnTo>
                      <a:pt x="156" y="458"/>
                    </a:lnTo>
                    <a:lnTo>
                      <a:pt x="148" y="447"/>
                    </a:lnTo>
                    <a:lnTo>
                      <a:pt x="142" y="438"/>
                    </a:lnTo>
                    <a:lnTo>
                      <a:pt x="146" y="433"/>
                    </a:lnTo>
                    <a:lnTo>
                      <a:pt x="147" y="426"/>
                    </a:lnTo>
                    <a:lnTo>
                      <a:pt x="140" y="416"/>
                    </a:lnTo>
                    <a:lnTo>
                      <a:pt x="140" y="404"/>
                    </a:lnTo>
                    <a:lnTo>
                      <a:pt x="133" y="403"/>
                    </a:lnTo>
                    <a:lnTo>
                      <a:pt x="129" y="399"/>
                    </a:lnTo>
                    <a:lnTo>
                      <a:pt x="125" y="393"/>
                    </a:lnTo>
                    <a:lnTo>
                      <a:pt x="117" y="388"/>
                    </a:lnTo>
                    <a:lnTo>
                      <a:pt x="112" y="391"/>
                    </a:lnTo>
                    <a:lnTo>
                      <a:pt x="110" y="384"/>
                    </a:lnTo>
                    <a:lnTo>
                      <a:pt x="108" y="384"/>
                    </a:lnTo>
                    <a:lnTo>
                      <a:pt x="91" y="373"/>
                    </a:lnTo>
                    <a:lnTo>
                      <a:pt x="82" y="362"/>
                    </a:lnTo>
                    <a:lnTo>
                      <a:pt x="81" y="358"/>
                    </a:lnTo>
                    <a:lnTo>
                      <a:pt x="82" y="353"/>
                    </a:lnTo>
                    <a:lnTo>
                      <a:pt x="85" y="347"/>
                    </a:lnTo>
                    <a:lnTo>
                      <a:pt x="87" y="338"/>
                    </a:lnTo>
                    <a:lnTo>
                      <a:pt x="91" y="329"/>
                    </a:lnTo>
                    <a:lnTo>
                      <a:pt x="90" y="321"/>
                    </a:lnTo>
                    <a:lnTo>
                      <a:pt x="94" y="315"/>
                    </a:lnTo>
                    <a:lnTo>
                      <a:pt x="94" y="312"/>
                    </a:lnTo>
                    <a:lnTo>
                      <a:pt x="85" y="305"/>
                    </a:lnTo>
                    <a:lnTo>
                      <a:pt x="79" y="305"/>
                    </a:lnTo>
                    <a:lnTo>
                      <a:pt x="74" y="304"/>
                    </a:lnTo>
                    <a:lnTo>
                      <a:pt x="71" y="304"/>
                    </a:lnTo>
                    <a:lnTo>
                      <a:pt x="68" y="309"/>
                    </a:lnTo>
                    <a:lnTo>
                      <a:pt x="63" y="310"/>
                    </a:lnTo>
                    <a:lnTo>
                      <a:pt x="59" y="305"/>
                    </a:lnTo>
                    <a:lnTo>
                      <a:pt x="52" y="282"/>
                    </a:lnTo>
                    <a:lnTo>
                      <a:pt x="49" y="277"/>
                    </a:lnTo>
                    <a:lnTo>
                      <a:pt x="45" y="273"/>
                    </a:lnTo>
                    <a:lnTo>
                      <a:pt x="32" y="264"/>
                    </a:lnTo>
                    <a:lnTo>
                      <a:pt x="29" y="260"/>
                    </a:lnTo>
                    <a:lnTo>
                      <a:pt x="24" y="256"/>
                    </a:lnTo>
                    <a:lnTo>
                      <a:pt x="19" y="251"/>
                    </a:lnTo>
                    <a:lnTo>
                      <a:pt x="11" y="245"/>
                    </a:lnTo>
                    <a:lnTo>
                      <a:pt x="10" y="240"/>
                    </a:lnTo>
                    <a:lnTo>
                      <a:pt x="7" y="235"/>
                    </a:lnTo>
                    <a:lnTo>
                      <a:pt x="5" y="224"/>
                    </a:lnTo>
                    <a:lnTo>
                      <a:pt x="2" y="222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2" y="195"/>
                    </a:lnTo>
                    <a:lnTo>
                      <a:pt x="3" y="190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4346" y="2362"/>
                <a:ext cx="552" cy="196"/>
              </a:xfrm>
              <a:custGeom>
                <a:rect b="b" l="l" r="r" t="t"/>
                <a:pathLst>
                  <a:path extrusionOk="0" h="196" w="552">
                    <a:moveTo>
                      <a:pt x="0" y="196"/>
                    </a:moveTo>
                    <a:lnTo>
                      <a:pt x="1" y="195"/>
                    </a:lnTo>
                    <a:lnTo>
                      <a:pt x="6" y="192"/>
                    </a:lnTo>
                    <a:lnTo>
                      <a:pt x="8" y="187"/>
                    </a:lnTo>
                    <a:lnTo>
                      <a:pt x="13" y="185"/>
                    </a:lnTo>
                    <a:lnTo>
                      <a:pt x="14" y="183"/>
                    </a:lnTo>
                    <a:lnTo>
                      <a:pt x="12" y="169"/>
                    </a:lnTo>
                    <a:lnTo>
                      <a:pt x="12" y="164"/>
                    </a:lnTo>
                    <a:lnTo>
                      <a:pt x="8" y="165"/>
                    </a:lnTo>
                    <a:lnTo>
                      <a:pt x="8" y="160"/>
                    </a:lnTo>
                    <a:lnTo>
                      <a:pt x="13" y="157"/>
                    </a:lnTo>
                    <a:lnTo>
                      <a:pt x="16" y="161"/>
                    </a:lnTo>
                    <a:lnTo>
                      <a:pt x="17" y="155"/>
                    </a:lnTo>
                    <a:lnTo>
                      <a:pt x="14" y="151"/>
                    </a:lnTo>
                    <a:lnTo>
                      <a:pt x="19" y="149"/>
                    </a:lnTo>
                    <a:lnTo>
                      <a:pt x="20" y="146"/>
                    </a:lnTo>
                    <a:lnTo>
                      <a:pt x="24" y="142"/>
                    </a:lnTo>
                    <a:lnTo>
                      <a:pt x="20" y="138"/>
                    </a:lnTo>
                    <a:lnTo>
                      <a:pt x="20" y="137"/>
                    </a:lnTo>
                    <a:lnTo>
                      <a:pt x="23" y="134"/>
                    </a:lnTo>
                    <a:lnTo>
                      <a:pt x="28" y="131"/>
                    </a:lnTo>
                    <a:lnTo>
                      <a:pt x="33" y="127"/>
                    </a:lnTo>
                    <a:lnTo>
                      <a:pt x="29" y="122"/>
                    </a:lnTo>
                    <a:lnTo>
                      <a:pt x="36" y="119"/>
                    </a:lnTo>
                    <a:lnTo>
                      <a:pt x="35" y="113"/>
                    </a:lnTo>
                    <a:lnTo>
                      <a:pt x="32" y="111"/>
                    </a:lnTo>
                    <a:lnTo>
                      <a:pt x="36" y="103"/>
                    </a:lnTo>
                    <a:lnTo>
                      <a:pt x="39" y="97"/>
                    </a:lnTo>
                    <a:lnTo>
                      <a:pt x="33" y="92"/>
                    </a:lnTo>
                    <a:lnTo>
                      <a:pt x="42" y="88"/>
                    </a:lnTo>
                    <a:lnTo>
                      <a:pt x="38" y="82"/>
                    </a:lnTo>
                    <a:lnTo>
                      <a:pt x="44" y="80"/>
                    </a:lnTo>
                    <a:lnTo>
                      <a:pt x="42" y="74"/>
                    </a:lnTo>
                    <a:lnTo>
                      <a:pt x="40" y="69"/>
                    </a:lnTo>
                    <a:lnTo>
                      <a:pt x="46" y="69"/>
                    </a:lnTo>
                    <a:lnTo>
                      <a:pt x="44" y="73"/>
                    </a:lnTo>
                    <a:lnTo>
                      <a:pt x="50" y="69"/>
                    </a:lnTo>
                    <a:lnTo>
                      <a:pt x="139" y="61"/>
                    </a:lnTo>
                    <a:lnTo>
                      <a:pt x="139" y="55"/>
                    </a:lnTo>
                    <a:lnTo>
                      <a:pt x="135" y="46"/>
                    </a:lnTo>
                    <a:lnTo>
                      <a:pt x="146" y="46"/>
                    </a:lnTo>
                    <a:lnTo>
                      <a:pt x="153" y="47"/>
                    </a:lnTo>
                    <a:lnTo>
                      <a:pt x="180" y="44"/>
                    </a:lnTo>
                    <a:lnTo>
                      <a:pt x="206" y="42"/>
                    </a:lnTo>
                    <a:lnTo>
                      <a:pt x="240" y="38"/>
                    </a:lnTo>
                    <a:lnTo>
                      <a:pt x="271" y="36"/>
                    </a:lnTo>
                    <a:lnTo>
                      <a:pt x="303" y="32"/>
                    </a:lnTo>
                    <a:lnTo>
                      <a:pt x="321" y="29"/>
                    </a:lnTo>
                    <a:lnTo>
                      <a:pt x="350" y="28"/>
                    </a:lnTo>
                    <a:lnTo>
                      <a:pt x="371" y="27"/>
                    </a:lnTo>
                    <a:lnTo>
                      <a:pt x="392" y="23"/>
                    </a:lnTo>
                    <a:lnTo>
                      <a:pt x="415" y="21"/>
                    </a:lnTo>
                    <a:lnTo>
                      <a:pt x="421" y="19"/>
                    </a:lnTo>
                    <a:lnTo>
                      <a:pt x="442" y="16"/>
                    </a:lnTo>
                    <a:lnTo>
                      <a:pt x="453" y="16"/>
                    </a:lnTo>
                    <a:lnTo>
                      <a:pt x="497" y="9"/>
                    </a:lnTo>
                    <a:lnTo>
                      <a:pt x="523" y="5"/>
                    </a:lnTo>
                    <a:lnTo>
                      <a:pt x="543" y="0"/>
                    </a:lnTo>
                    <a:lnTo>
                      <a:pt x="552" y="0"/>
                    </a:lnTo>
                    <a:lnTo>
                      <a:pt x="549" y="6"/>
                    </a:lnTo>
                    <a:lnTo>
                      <a:pt x="549" y="12"/>
                    </a:lnTo>
                    <a:lnTo>
                      <a:pt x="548" y="21"/>
                    </a:lnTo>
                    <a:lnTo>
                      <a:pt x="542" y="24"/>
                    </a:lnTo>
                    <a:lnTo>
                      <a:pt x="538" y="28"/>
                    </a:lnTo>
                    <a:lnTo>
                      <a:pt x="534" y="40"/>
                    </a:lnTo>
                    <a:lnTo>
                      <a:pt x="529" y="46"/>
                    </a:lnTo>
                    <a:lnTo>
                      <a:pt x="524" y="42"/>
                    </a:lnTo>
                    <a:lnTo>
                      <a:pt x="515" y="46"/>
                    </a:lnTo>
                    <a:lnTo>
                      <a:pt x="510" y="50"/>
                    </a:lnTo>
                    <a:lnTo>
                      <a:pt x="507" y="55"/>
                    </a:lnTo>
                    <a:lnTo>
                      <a:pt x="503" y="61"/>
                    </a:lnTo>
                    <a:lnTo>
                      <a:pt x="499" y="61"/>
                    </a:lnTo>
                    <a:lnTo>
                      <a:pt x="493" y="55"/>
                    </a:lnTo>
                    <a:lnTo>
                      <a:pt x="489" y="58"/>
                    </a:lnTo>
                    <a:lnTo>
                      <a:pt x="486" y="61"/>
                    </a:lnTo>
                    <a:lnTo>
                      <a:pt x="485" y="66"/>
                    </a:lnTo>
                    <a:lnTo>
                      <a:pt x="480" y="65"/>
                    </a:lnTo>
                    <a:lnTo>
                      <a:pt x="478" y="75"/>
                    </a:lnTo>
                    <a:lnTo>
                      <a:pt x="476" y="80"/>
                    </a:lnTo>
                    <a:lnTo>
                      <a:pt x="470" y="80"/>
                    </a:lnTo>
                    <a:lnTo>
                      <a:pt x="459" y="88"/>
                    </a:lnTo>
                    <a:lnTo>
                      <a:pt x="446" y="101"/>
                    </a:lnTo>
                    <a:lnTo>
                      <a:pt x="440" y="104"/>
                    </a:lnTo>
                    <a:lnTo>
                      <a:pt x="430" y="104"/>
                    </a:lnTo>
                    <a:lnTo>
                      <a:pt x="420" y="111"/>
                    </a:lnTo>
                    <a:lnTo>
                      <a:pt x="415" y="116"/>
                    </a:lnTo>
                    <a:lnTo>
                      <a:pt x="413" y="122"/>
                    </a:lnTo>
                    <a:lnTo>
                      <a:pt x="412" y="128"/>
                    </a:lnTo>
                    <a:lnTo>
                      <a:pt x="408" y="134"/>
                    </a:lnTo>
                    <a:lnTo>
                      <a:pt x="397" y="137"/>
                    </a:lnTo>
                    <a:lnTo>
                      <a:pt x="397" y="157"/>
                    </a:lnTo>
                    <a:lnTo>
                      <a:pt x="370" y="160"/>
                    </a:lnTo>
                    <a:lnTo>
                      <a:pt x="312" y="168"/>
                    </a:lnTo>
                    <a:lnTo>
                      <a:pt x="237" y="176"/>
                    </a:lnTo>
                    <a:lnTo>
                      <a:pt x="141" y="183"/>
                    </a:lnTo>
                    <a:lnTo>
                      <a:pt x="141" y="185"/>
                    </a:lnTo>
                    <a:lnTo>
                      <a:pt x="141" y="185"/>
                    </a:lnTo>
                    <a:lnTo>
                      <a:pt x="92" y="18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97BF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4346" y="2362"/>
                <a:ext cx="552" cy="196"/>
              </a:xfrm>
              <a:custGeom>
                <a:rect b="b" l="l" r="r" t="t"/>
                <a:pathLst>
                  <a:path extrusionOk="0" h="196" w="552">
                    <a:moveTo>
                      <a:pt x="0" y="196"/>
                    </a:moveTo>
                    <a:lnTo>
                      <a:pt x="1" y="195"/>
                    </a:lnTo>
                    <a:lnTo>
                      <a:pt x="6" y="192"/>
                    </a:lnTo>
                    <a:lnTo>
                      <a:pt x="8" y="187"/>
                    </a:lnTo>
                    <a:lnTo>
                      <a:pt x="13" y="185"/>
                    </a:lnTo>
                    <a:lnTo>
                      <a:pt x="14" y="183"/>
                    </a:lnTo>
                    <a:lnTo>
                      <a:pt x="12" y="169"/>
                    </a:lnTo>
                    <a:lnTo>
                      <a:pt x="12" y="164"/>
                    </a:lnTo>
                    <a:lnTo>
                      <a:pt x="8" y="165"/>
                    </a:lnTo>
                    <a:lnTo>
                      <a:pt x="8" y="160"/>
                    </a:lnTo>
                    <a:lnTo>
                      <a:pt x="13" y="157"/>
                    </a:lnTo>
                    <a:lnTo>
                      <a:pt x="16" y="161"/>
                    </a:lnTo>
                    <a:lnTo>
                      <a:pt x="17" y="155"/>
                    </a:lnTo>
                    <a:lnTo>
                      <a:pt x="14" y="151"/>
                    </a:lnTo>
                    <a:lnTo>
                      <a:pt x="19" y="149"/>
                    </a:lnTo>
                    <a:lnTo>
                      <a:pt x="20" y="146"/>
                    </a:lnTo>
                    <a:lnTo>
                      <a:pt x="24" y="142"/>
                    </a:lnTo>
                    <a:lnTo>
                      <a:pt x="20" y="138"/>
                    </a:lnTo>
                    <a:lnTo>
                      <a:pt x="20" y="137"/>
                    </a:lnTo>
                    <a:lnTo>
                      <a:pt x="23" y="134"/>
                    </a:lnTo>
                    <a:lnTo>
                      <a:pt x="28" y="131"/>
                    </a:lnTo>
                    <a:lnTo>
                      <a:pt x="33" y="127"/>
                    </a:lnTo>
                    <a:lnTo>
                      <a:pt x="29" y="122"/>
                    </a:lnTo>
                    <a:lnTo>
                      <a:pt x="36" y="119"/>
                    </a:lnTo>
                    <a:lnTo>
                      <a:pt x="35" y="113"/>
                    </a:lnTo>
                    <a:lnTo>
                      <a:pt x="32" y="111"/>
                    </a:lnTo>
                    <a:lnTo>
                      <a:pt x="36" y="103"/>
                    </a:lnTo>
                    <a:lnTo>
                      <a:pt x="39" y="97"/>
                    </a:lnTo>
                    <a:lnTo>
                      <a:pt x="33" y="92"/>
                    </a:lnTo>
                    <a:lnTo>
                      <a:pt x="42" y="88"/>
                    </a:lnTo>
                    <a:lnTo>
                      <a:pt x="38" y="82"/>
                    </a:lnTo>
                    <a:lnTo>
                      <a:pt x="44" y="80"/>
                    </a:lnTo>
                    <a:lnTo>
                      <a:pt x="42" y="74"/>
                    </a:lnTo>
                    <a:lnTo>
                      <a:pt x="40" y="69"/>
                    </a:lnTo>
                    <a:lnTo>
                      <a:pt x="46" y="69"/>
                    </a:lnTo>
                    <a:lnTo>
                      <a:pt x="44" y="73"/>
                    </a:lnTo>
                    <a:lnTo>
                      <a:pt x="50" y="69"/>
                    </a:lnTo>
                    <a:lnTo>
                      <a:pt x="139" y="61"/>
                    </a:lnTo>
                    <a:lnTo>
                      <a:pt x="139" y="55"/>
                    </a:lnTo>
                    <a:lnTo>
                      <a:pt x="135" y="46"/>
                    </a:lnTo>
                    <a:lnTo>
                      <a:pt x="146" y="46"/>
                    </a:lnTo>
                    <a:lnTo>
                      <a:pt x="153" y="47"/>
                    </a:lnTo>
                    <a:lnTo>
                      <a:pt x="180" y="44"/>
                    </a:lnTo>
                    <a:lnTo>
                      <a:pt x="206" y="42"/>
                    </a:lnTo>
                    <a:lnTo>
                      <a:pt x="240" y="38"/>
                    </a:lnTo>
                    <a:lnTo>
                      <a:pt x="271" y="36"/>
                    </a:lnTo>
                    <a:lnTo>
                      <a:pt x="303" y="32"/>
                    </a:lnTo>
                    <a:lnTo>
                      <a:pt x="321" y="29"/>
                    </a:lnTo>
                    <a:lnTo>
                      <a:pt x="350" y="28"/>
                    </a:lnTo>
                    <a:lnTo>
                      <a:pt x="371" y="27"/>
                    </a:lnTo>
                    <a:lnTo>
                      <a:pt x="392" y="23"/>
                    </a:lnTo>
                    <a:lnTo>
                      <a:pt x="415" y="21"/>
                    </a:lnTo>
                    <a:lnTo>
                      <a:pt x="421" y="19"/>
                    </a:lnTo>
                    <a:lnTo>
                      <a:pt x="442" y="16"/>
                    </a:lnTo>
                    <a:lnTo>
                      <a:pt x="453" y="16"/>
                    </a:lnTo>
                    <a:lnTo>
                      <a:pt x="497" y="9"/>
                    </a:lnTo>
                    <a:lnTo>
                      <a:pt x="523" y="5"/>
                    </a:lnTo>
                    <a:lnTo>
                      <a:pt x="543" y="0"/>
                    </a:lnTo>
                    <a:lnTo>
                      <a:pt x="552" y="0"/>
                    </a:lnTo>
                    <a:lnTo>
                      <a:pt x="549" y="6"/>
                    </a:lnTo>
                    <a:lnTo>
                      <a:pt x="549" y="12"/>
                    </a:lnTo>
                    <a:lnTo>
                      <a:pt x="548" y="21"/>
                    </a:lnTo>
                    <a:lnTo>
                      <a:pt x="542" y="24"/>
                    </a:lnTo>
                    <a:lnTo>
                      <a:pt x="538" y="28"/>
                    </a:lnTo>
                    <a:lnTo>
                      <a:pt x="534" y="40"/>
                    </a:lnTo>
                    <a:lnTo>
                      <a:pt x="529" y="46"/>
                    </a:lnTo>
                    <a:lnTo>
                      <a:pt x="524" y="42"/>
                    </a:lnTo>
                    <a:lnTo>
                      <a:pt x="515" y="46"/>
                    </a:lnTo>
                    <a:lnTo>
                      <a:pt x="510" y="50"/>
                    </a:lnTo>
                    <a:lnTo>
                      <a:pt x="507" y="55"/>
                    </a:lnTo>
                    <a:lnTo>
                      <a:pt x="503" y="61"/>
                    </a:lnTo>
                    <a:lnTo>
                      <a:pt x="499" y="61"/>
                    </a:lnTo>
                    <a:lnTo>
                      <a:pt x="493" y="55"/>
                    </a:lnTo>
                    <a:lnTo>
                      <a:pt x="489" y="58"/>
                    </a:lnTo>
                    <a:lnTo>
                      <a:pt x="486" y="61"/>
                    </a:lnTo>
                    <a:lnTo>
                      <a:pt x="485" y="66"/>
                    </a:lnTo>
                    <a:lnTo>
                      <a:pt x="480" y="65"/>
                    </a:lnTo>
                    <a:lnTo>
                      <a:pt x="478" y="75"/>
                    </a:lnTo>
                    <a:lnTo>
                      <a:pt x="476" y="80"/>
                    </a:lnTo>
                    <a:lnTo>
                      <a:pt x="470" y="80"/>
                    </a:lnTo>
                    <a:lnTo>
                      <a:pt x="459" y="88"/>
                    </a:lnTo>
                    <a:lnTo>
                      <a:pt x="446" y="101"/>
                    </a:lnTo>
                    <a:lnTo>
                      <a:pt x="440" y="104"/>
                    </a:lnTo>
                    <a:lnTo>
                      <a:pt x="430" y="104"/>
                    </a:lnTo>
                    <a:lnTo>
                      <a:pt x="420" y="111"/>
                    </a:lnTo>
                    <a:lnTo>
                      <a:pt x="415" y="116"/>
                    </a:lnTo>
                    <a:lnTo>
                      <a:pt x="413" y="122"/>
                    </a:lnTo>
                    <a:lnTo>
                      <a:pt x="412" y="128"/>
                    </a:lnTo>
                    <a:lnTo>
                      <a:pt x="408" y="134"/>
                    </a:lnTo>
                    <a:lnTo>
                      <a:pt x="397" y="137"/>
                    </a:lnTo>
                    <a:lnTo>
                      <a:pt x="397" y="157"/>
                    </a:lnTo>
                    <a:lnTo>
                      <a:pt x="370" y="160"/>
                    </a:lnTo>
                    <a:lnTo>
                      <a:pt x="312" y="168"/>
                    </a:lnTo>
                    <a:lnTo>
                      <a:pt x="237" y="176"/>
                    </a:lnTo>
                    <a:lnTo>
                      <a:pt x="141" y="183"/>
                    </a:lnTo>
                    <a:lnTo>
                      <a:pt x="141" y="185"/>
                    </a:lnTo>
                    <a:lnTo>
                      <a:pt x="141" y="185"/>
                    </a:lnTo>
                    <a:lnTo>
                      <a:pt x="92" y="189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00B05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4396" y="2183"/>
                <a:ext cx="469" cy="248"/>
              </a:xfrm>
              <a:custGeom>
                <a:rect b="b" l="l" r="r" t="t"/>
                <a:pathLst>
                  <a:path extrusionOk="0" h="248" w="469">
                    <a:moveTo>
                      <a:pt x="0" y="248"/>
                    </a:moveTo>
                    <a:lnTo>
                      <a:pt x="1" y="241"/>
                    </a:lnTo>
                    <a:lnTo>
                      <a:pt x="7" y="238"/>
                    </a:lnTo>
                    <a:lnTo>
                      <a:pt x="12" y="241"/>
                    </a:lnTo>
                    <a:lnTo>
                      <a:pt x="15" y="233"/>
                    </a:lnTo>
                    <a:lnTo>
                      <a:pt x="12" y="227"/>
                    </a:lnTo>
                    <a:lnTo>
                      <a:pt x="17" y="223"/>
                    </a:lnTo>
                    <a:lnTo>
                      <a:pt x="16" y="217"/>
                    </a:lnTo>
                    <a:lnTo>
                      <a:pt x="16" y="211"/>
                    </a:lnTo>
                    <a:lnTo>
                      <a:pt x="16" y="206"/>
                    </a:lnTo>
                    <a:lnTo>
                      <a:pt x="12" y="203"/>
                    </a:lnTo>
                    <a:lnTo>
                      <a:pt x="12" y="198"/>
                    </a:lnTo>
                    <a:lnTo>
                      <a:pt x="20" y="188"/>
                    </a:lnTo>
                    <a:lnTo>
                      <a:pt x="26" y="185"/>
                    </a:lnTo>
                    <a:lnTo>
                      <a:pt x="31" y="187"/>
                    </a:lnTo>
                    <a:lnTo>
                      <a:pt x="35" y="189"/>
                    </a:lnTo>
                    <a:lnTo>
                      <a:pt x="46" y="192"/>
                    </a:lnTo>
                    <a:lnTo>
                      <a:pt x="50" y="195"/>
                    </a:lnTo>
                    <a:lnTo>
                      <a:pt x="55" y="196"/>
                    </a:lnTo>
                    <a:lnTo>
                      <a:pt x="59" y="189"/>
                    </a:lnTo>
                    <a:lnTo>
                      <a:pt x="58" y="184"/>
                    </a:lnTo>
                    <a:lnTo>
                      <a:pt x="54" y="180"/>
                    </a:lnTo>
                    <a:lnTo>
                      <a:pt x="53" y="174"/>
                    </a:lnTo>
                    <a:lnTo>
                      <a:pt x="54" y="169"/>
                    </a:lnTo>
                    <a:lnTo>
                      <a:pt x="59" y="166"/>
                    </a:lnTo>
                    <a:lnTo>
                      <a:pt x="65" y="164"/>
                    </a:lnTo>
                    <a:lnTo>
                      <a:pt x="74" y="161"/>
                    </a:lnTo>
                    <a:lnTo>
                      <a:pt x="78" y="155"/>
                    </a:lnTo>
                    <a:lnTo>
                      <a:pt x="74" y="150"/>
                    </a:lnTo>
                    <a:lnTo>
                      <a:pt x="73" y="145"/>
                    </a:lnTo>
                    <a:lnTo>
                      <a:pt x="77" y="139"/>
                    </a:lnTo>
                    <a:lnTo>
                      <a:pt x="78" y="134"/>
                    </a:lnTo>
                    <a:lnTo>
                      <a:pt x="78" y="132"/>
                    </a:lnTo>
                    <a:lnTo>
                      <a:pt x="85" y="134"/>
                    </a:lnTo>
                    <a:lnTo>
                      <a:pt x="88" y="128"/>
                    </a:lnTo>
                    <a:lnTo>
                      <a:pt x="85" y="123"/>
                    </a:lnTo>
                    <a:lnTo>
                      <a:pt x="96" y="124"/>
                    </a:lnTo>
                    <a:lnTo>
                      <a:pt x="101" y="122"/>
                    </a:lnTo>
                    <a:lnTo>
                      <a:pt x="103" y="127"/>
                    </a:lnTo>
                    <a:lnTo>
                      <a:pt x="107" y="126"/>
                    </a:lnTo>
                    <a:lnTo>
                      <a:pt x="106" y="120"/>
                    </a:lnTo>
                    <a:lnTo>
                      <a:pt x="112" y="120"/>
                    </a:lnTo>
                    <a:lnTo>
                      <a:pt x="118" y="118"/>
                    </a:lnTo>
                    <a:lnTo>
                      <a:pt x="134" y="123"/>
                    </a:lnTo>
                    <a:lnTo>
                      <a:pt x="139" y="127"/>
                    </a:lnTo>
                    <a:lnTo>
                      <a:pt x="142" y="123"/>
                    </a:lnTo>
                    <a:lnTo>
                      <a:pt x="142" y="120"/>
                    </a:lnTo>
                    <a:lnTo>
                      <a:pt x="146" y="115"/>
                    </a:lnTo>
                    <a:lnTo>
                      <a:pt x="150" y="113"/>
                    </a:lnTo>
                    <a:lnTo>
                      <a:pt x="156" y="109"/>
                    </a:lnTo>
                    <a:lnTo>
                      <a:pt x="160" y="115"/>
                    </a:lnTo>
                    <a:lnTo>
                      <a:pt x="164" y="116"/>
                    </a:lnTo>
                    <a:lnTo>
                      <a:pt x="171" y="119"/>
                    </a:lnTo>
                    <a:lnTo>
                      <a:pt x="171" y="113"/>
                    </a:lnTo>
                    <a:lnTo>
                      <a:pt x="175" y="108"/>
                    </a:lnTo>
                    <a:lnTo>
                      <a:pt x="175" y="103"/>
                    </a:lnTo>
                    <a:lnTo>
                      <a:pt x="179" y="99"/>
                    </a:lnTo>
                    <a:lnTo>
                      <a:pt x="184" y="94"/>
                    </a:lnTo>
                    <a:lnTo>
                      <a:pt x="182" y="89"/>
                    </a:lnTo>
                    <a:lnTo>
                      <a:pt x="187" y="92"/>
                    </a:lnTo>
                    <a:lnTo>
                      <a:pt x="191" y="100"/>
                    </a:lnTo>
                    <a:lnTo>
                      <a:pt x="196" y="103"/>
                    </a:lnTo>
                    <a:lnTo>
                      <a:pt x="207" y="103"/>
                    </a:lnTo>
                    <a:lnTo>
                      <a:pt x="211" y="100"/>
                    </a:lnTo>
                    <a:lnTo>
                      <a:pt x="213" y="94"/>
                    </a:lnTo>
                    <a:lnTo>
                      <a:pt x="213" y="89"/>
                    </a:lnTo>
                    <a:lnTo>
                      <a:pt x="215" y="78"/>
                    </a:lnTo>
                    <a:lnTo>
                      <a:pt x="221" y="80"/>
                    </a:lnTo>
                    <a:lnTo>
                      <a:pt x="226" y="74"/>
                    </a:lnTo>
                    <a:lnTo>
                      <a:pt x="228" y="63"/>
                    </a:lnTo>
                    <a:lnTo>
                      <a:pt x="233" y="61"/>
                    </a:lnTo>
                    <a:lnTo>
                      <a:pt x="237" y="55"/>
                    </a:lnTo>
                    <a:lnTo>
                      <a:pt x="240" y="50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41" y="38"/>
                    </a:lnTo>
                    <a:lnTo>
                      <a:pt x="247" y="36"/>
                    </a:lnTo>
                    <a:lnTo>
                      <a:pt x="253" y="40"/>
                    </a:lnTo>
                    <a:lnTo>
                      <a:pt x="263" y="32"/>
                    </a:lnTo>
                    <a:lnTo>
                      <a:pt x="274" y="29"/>
                    </a:lnTo>
                    <a:lnTo>
                      <a:pt x="275" y="24"/>
                    </a:lnTo>
                    <a:lnTo>
                      <a:pt x="270" y="19"/>
                    </a:lnTo>
                    <a:lnTo>
                      <a:pt x="272" y="13"/>
                    </a:lnTo>
                    <a:lnTo>
                      <a:pt x="268" y="6"/>
                    </a:lnTo>
                    <a:lnTo>
                      <a:pt x="271" y="4"/>
                    </a:lnTo>
                    <a:lnTo>
                      <a:pt x="278" y="0"/>
                    </a:lnTo>
                    <a:lnTo>
                      <a:pt x="283" y="4"/>
                    </a:lnTo>
                    <a:lnTo>
                      <a:pt x="291" y="1"/>
                    </a:lnTo>
                    <a:lnTo>
                      <a:pt x="305" y="6"/>
                    </a:lnTo>
                    <a:lnTo>
                      <a:pt x="308" y="12"/>
                    </a:lnTo>
                    <a:lnTo>
                      <a:pt x="316" y="23"/>
                    </a:lnTo>
                    <a:lnTo>
                      <a:pt x="321" y="24"/>
                    </a:lnTo>
                    <a:lnTo>
                      <a:pt x="332" y="23"/>
                    </a:lnTo>
                    <a:lnTo>
                      <a:pt x="335" y="24"/>
                    </a:lnTo>
                    <a:lnTo>
                      <a:pt x="346" y="32"/>
                    </a:lnTo>
                    <a:lnTo>
                      <a:pt x="351" y="32"/>
                    </a:lnTo>
                    <a:lnTo>
                      <a:pt x="354" y="27"/>
                    </a:lnTo>
                    <a:lnTo>
                      <a:pt x="359" y="25"/>
                    </a:lnTo>
                    <a:lnTo>
                      <a:pt x="366" y="27"/>
                    </a:lnTo>
                    <a:lnTo>
                      <a:pt x="371" y="32"/>
                    </a:lnTo>
                    <a:lnTo>
                      <a:pt x="375" y="29"/>
                    </a:lnTo>
                    <a:lnTo>
                      <a:pt x="381" y="29"/>
                    </a:lnTo>
                    <a:lnTo>
                      <a:pt x="384" y="24"/>
                    </a:lnTo>
                    <a:lnTo>
                      <a:pt x="390" y="19"/>
                    </a:lnTo>
                    <a:lnTo>
                      <a:pt x="396" y="16"/>
                    </a:lnTo>
                    <a:lnTo>
                      <a:pt x="400" y="25"/>
                    </a:lnTo>
                    <a:lnTo>
                      <a:pt x="405" y="29"/>
                    </a:lnTo>
                    <a:lnTo>
                      <a:pt x="409" y="31"/>
                    </a:lnTo>
                    <a:lnTo>
                      <a:pt x="415" y="35"/>
                    </a:lnTo>
                    <a:lnTo>
                      <a:pt x="419" y="40"/>
                    </a:lnTo>
                    <a:lnTo>
                      <a:pt x="419" y="43"/>
                    </a:lnTo>
                    <a:lnTo>
                      <a:pt x="422" y="46"/>
                    </a:lnTo>
                    <a:lnTo>
                      <a:pt x="422" y="51"/>
                    </a:lnTo>
                    <a:lnTo>
                      <a:pt x="419" y="62"/>
                    </a:lnTo>
                    <a:lnTo>
                      <a:pt x="431" y="73"/>
                    </a:lnTo>
                    <a:lnTo>
                      <a:pt x="432" y="78"/>
                    </a:lnTo>
                    <a:lnTo>
                      <a:pt x="438" y="84"/>
                    </a:lnTo>
                    <a:lnTo>
                      <a:pt x="449" y="97"/>
                    </a:lnTo>
                    <a:lnTo>
                      <a:pt x="460" y="105"/>
                    </a:lnTo>
                    <a:lnTo>
                      <a:pt x="469" y="105"/>
                    </a:lnTo>
                    <a:lnTo>
                      <a:pt x="449" y="130"/>
                    </a:lnTo>
                    <a:lnTo>
                      <a:pt x="431" y="143"/>
                    </a:lnTo>
                    <a:lnTo>
                      <a:pt x="427" y="149"/>
                    </a:lnTo>
                    <a:lnTo>
                      <a:pt x="427" y="154"/>
                    </a:lnTo>
                    <a:lnTo>
                      <a:pt x="422" y="158"/>
                    </a:lnTo>
                    <a:lnTo>
                      <a:pt x="420" y="164"/>
                    </a:lnTo>
                    <a:lnTo>
                      <a:pt x="416" y="169"/>
                    </a:lnTo>
                    <a:lnTo>
                      <a:pt x="412" y="172"/>
                    </a:lnTo>
                    <a:lnTo>
                      <a:pt x="407" y="176"/>
                    </a:lnTo>
                    <a:lnTo>
                      <a:pt x="405" y="181"/>
                    </a:lnTo>
                    <a:lnTo>
                      <a:pt x="393" y="185"/>
                    </a:lnTo>
                    <a:lnTo>
                      <a:pt x="388" y="189"/>
                    </a:lnTo>
                    <a:lnTo>
                      <a:pt x="382" y="191"/>
                    </a:lnTo>
                    <a:lnTo>
                      <a:pt x="371" y="198"/>
                    </a:lnTo>
                    <a:lnTo>
                      <a:pt x="365" y="200"/>
                    </a:lnTo>
                    <a:lnTo>
                      <a:pt x="342" y="202"/>
                    </a:lnTo>
                    <a:lnTo>
                      <a:pt x="321" y="206"/>
                    </a:lnTo>
                    <a:lnTo>
                      <a:pt x="300" y="207"/>
                    </a:lnTo>
                    <a:lnTo>
                      <a:pt x="271" y="208"/>
                    </a:lnTo>
                    <a:lnTo>
                      <a:pt x="253" y="211"/>
                    </a:lnTo>
                    <a:lnTo>
                      <a:pt x="221" y="215"/>
                    </a:lnTo>
                    <a:lnTo>
                      <a:pt x="190" y="217"/>
                    </a:lnTo>
                    <a:lnTo>
                      <a:pt x="156" y="221"/>
                    </a:lnTo>
                    <a:lnTo>
                      <a:pt x="130" y="223"/>
                    </a:lnTo>
                    <a:lnTo>
                      <a:pt x="103" y="226"/>
                    </a:lnTo>
                    <a:lnTo>
                      <a:pt x="96" y="225"/>
                    </a:lnTo>
                    <a:lnTo>
                      <a:pt x="85" y="225"/>
                    </a:lnTo>
                    <a:lnTo>
                      <a:pt x="89" y="234"/>
                    </a:lnTo>
                    <a:lnTo>
                      <a:pt x="89" y="24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4396" y="2183"/>
                <a:ext cx="469" cy="248"/>
              </a:xfrm>
              <a:custGeom>
                <a:rect b="b" l="l" r="r" t="t"/>
                <a:pathLst>
                  <a:path extrusionOk="0" h="248" w="469">
                    <a:moveTo>
                      <a:pt x="0" y="248"/>
                    </a:moveTo>
                    <a:lnTo>
                      <a:pt x="1" y="241"/>
                    </a:lnTo>
                    <a:lnTo>
                      <a:pt x="7" y="238"/>
                    </a:lnTo>
                    <a:lnTo>
                      <a:pt x="12" y="241"/>
                    </a:lnTo>
                    <a:lnTo>
                      <a:pt x="15" y="233"/>
                    </a:lnTo>
                    <a:lnTo>
                      <a:pt x="12" y="227"/>
                    </a:lnTo>
                    <a:lnTo>
                      <a:pt x="17" y="223"/>
                    </a:lnTo>
                    <a:lnTo>
                      <a:pt x="16" y="217"/>
                    </a:lnTo>
                    <a:lnTo>
                      <a:pt x="16" y="211"/>
                    </a:lnTo>
                    <a:lnTo>
                      <a:pt x="16" y="206"/>
                    </a:lnTo>
                    <a:lnTo>
                      <a:pt x="12" y="203"/>
                    </a:lnTo>
                    <a:lnTo>
                      <a:pt x="12" y="198"/>
                    </a:lnTo>
                    <a:lnTo>
                      <a:pt x="20" y="188"/>
                    </a:lnTo>
                    <a:lnTo>
                      <a:pt x="26" y="185"/>
                    </a:lnTo>
                    <a:lnTo>
                      <a:pt x="31" y="187"/>
                    </a:lnTo>
                    <a:lnTo>
                      <a:pt x="35" y="189"/>
                    </a:lnTo>
                    <a:lnTo>
                      <a:pt x="46" y="192"/>
                    </a:lnTo>
                    <a:lnTo>
                      <a:pt x="50" y="195"/>
                    </a:lnTo>
                    <a:lnTo>
                      <a:pt x="55" y="196"/>
                    </a:lnTo>
                    <a:lnTo>
                      <a:pt x="59" y="189"/>
                    </a:lnTo>
                    <a:lnTo>
                      <a:pt x="58" y="184"/>
                    </a:lnTo>
                    <a:lnTo>
                      <a:pt x="54" y="180"/>
                    </a:lnTo>
                    <a:lnTo>
                      <a:pt x="53" y="174"/>
                    </a:lnTo>
                    <a:lnTo>
                      <a:pt x="54" y="169"/>
                    </a:lnTo>
                    <a:lnTo>
                      <a:pt x="59" y="166"/>
                    </a:lnTo>
                    <a:lnTo>
                      <a:pt x="65" y="164"/>
                    </a:lnTo>
                    <a:lnTo>
                      <a:pt x="74" y="161"/>
                    </a:lnTo>
                    <a:lnTo>
                      <a:pt x="78" y="155"/>
                    </a:lnTo>
                    <a:lnTo>
                      <a:pt x="74" y="150"/>
                    </a:lnTo>
                    <a:lnTo>
                      <a:pt x="73" y="145"/>
                    </a:lnTo>
                    <a:lnTo>
                      <a:pt x="77" y="139"/>
                    </a:lnTo>
                    <a:lnTo>
                      <a:pt x="78" y="134"/>
                    </a:lnTo>
                    <a:lnTo>
                      <a:pt x="78" y="132"/>
                    </a:lnTo>
                    <a:lnTo>
                      <a:pt x="85" y="134"/>
                    </a:lnTo>
                    <a:lnTo>
                      <a:pt x="88" y="128"/>
                    </a:lnTo>
                    <a:lnTo>
                      <a:pt x="85" y="123"/>
                    </a:lnTo>
                    <a:lnTo>
                      <a:pt x="96" y="124"/>
                    </a:lnTo>
                    <a:lnTo>
                      <a:pt x="101" y="122"/>
                    </a:lnTo>
                    <a:lnTo>
                      <a:pt x="103" y="127"/>
                    </a:lnTo>
                    <a:lnTo>
                      <a:pt x="107" y="126"/>
                    </a:lnTo>
                    <a:lnTo>
                      <a:pt x="106" y="120"/>
                    </a:lnTo>
                    <a:lnTo>
                      <a:pt x="112" y="120"/>
                    </a:lnTo>
                    <a:lnTo>
                      <a:pt x="118" y="118"/>
                    </a:lnTo>
                    <a:lnTo>
                      <a:pt x="134" y="123"/>
                    </a:lnTo>
                    <a:lnTo>
                      <a:pt x="139" y="127"/>
                    </a:lnTo>
                    <a:lnTo>
                      <a:pt x="142" y="123"/>
                    </a:lnTo>
                    <a:lnTo>
                      <a:pt x="142" y="120"/>
                    </a:lnTo>
                    <a:lnTo>
                      <a:pt x="146" y="115"/>
                    </a:lnTo>
                    <a:lnTo>
                      <a:pt x="150" y="113"/>
                    </a:lnTo>
                    <a:lnTo>
                      <a:pt x="156" y="109"/>
                    </a:lnTo>
                    <a:lnTo>
                      <a:pt x="160" y="115"/>
                    </a:lnTo>
                    <a:lnTo>
                      <a:pt x="164" y="116"/>
                    </a:lnTo>
                    <a:lnTo>
                      <a:pt x="171" y="119"/>
                    </a:lnTo>
                    <a:lnTo>
                      <a:pt x="171" y="113"/>
                    </a:lnTo>
                    <a:lnTo>
                      <a:pt x="175" y="108"/>
                    </a:lnTo>
                    <a:lnTo>
                      <a:pt x="175" y="103"/>
                    </a:lnTo>
                    <a:lnTo>
                      <a:pt x="179" y="99"/>
                    </a:lnTo>
                    <a:lnTo>
                      <a:pt x="184" y="94"/>
                    </a:lnTo>
                    <a:lnTo>
                      <a:pt x="182" y="89"/>
                    </a:lnTo>
                    <a:lnTo>
                      <a:pt x="187" y="92"/>
                    </a:lnTo>
                    <a:lnTo>
                      <a:pt x="191" y="100"/>
                    </a:lnTo>
                    <a:lnTo>
                      <a:pt x="196" y="103"/>
                    </a:lnTo>
                    <a:lnTo>
                      <a:pt x="207" y="103"/>
                    </a:lnTo>
                    <a:lnTo>
                      <a:pt x="211" y="100"/>
                    </a:lnTo>
                    <a:lnTo>
                      <a:pt x="213" y="94"/>
                    </a:lnTo>
                    <a:lnTo>
                      <a:pt x="213" y="89"/>
                    </a:lnTo>
                    <a:lnTo>
                      <a:pt x="215" y="78"/>
                    </a:lnTo>
                    <a:lnTo>
                      <a:pt x="221" y="80"/>
                    </a:lnTo>
                    <a:lnTo>
                      <a:pt x="226" y="74"/>
                    </a:lnTo>
                    <a:lnTo>
                      <a:pt x="228" y="63"/>
                    </a:lnTo>
                    <a:lnTo>
                      <a:pt x="233" y="61"/>
                    </a:lnTo>
                    <a:lnTo>
                      <a:pt x="237" y="55"/>
                    </a:lnTo>
                    <a:lnTo>
                      <a:pt x="240" y="50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41" y="38"/>
                    </a:lnTo>
                    <a:lnTo>
                      <a:pt x="247" y="36"/>
                    </a:lnTo>
                    <a:lnTo>
                      <a:pt x="253" y="40"/>
                    </a:lnTo>
                    <a:lnTo>
                      <a:pt x="263" y="32"/>
                    </a:lnTo>
                    <a:lnTo>
                      <a:pt x="274" y="29"/>
                    </a:lnTo>
                    <a:lnTo>
                      <a:pt x="275" y="24"/>
                    </a:lnTo>
                    <a:lnTo>
                      <a:pt x="270" y="19"/>
                    </a:lnTo>
                    <a:lnTo>
                      <a:pt x="272" y="13"/>
                    </a:lnTo>
                    <a:lnTo>
                      <a:pt x="268" y="6"/>
                    </a:lnTo>
                    <a:lnTo>
                      <a:pt x="271" y="4"/>
                    </a:lnTo>
                    <a:lnTo>
                      <a:pt x="278" y="0"/>
                    </a:lnTo>
                    <a:lnTo>
                      <a:pt x="283" y="4"/>
                    </a:lnTo>
                    <a:lnTo>
                      <a:pt x="291" y="1"/>
                    </a:lnTo>
                    <a:lnTo>
                      <a:pt x="305" y="6"/>
                    </a:lnTo>
                    <a:lnTo>
                      <a:pt x="308" y="12"/>
                    </a:lnTo>
                    <a:lnTo>
                      <a:pt x="316" y="23"/>
                    </a:lnTo>
                    <a:lnTo>
                      <a:pt x="321" y="24"/>
                    </a:lnTo>
                    <a:lnTo>
                      <a:pt x="332" y="23"/>
                    </a:lnTo>
                    <a:lnTo>
                      <a:pt x="335" y="24"/>
                    </a:lnTo>
                    <a:lnTo>
                      <a:pt x="346" y="32"/>
                    </a:lnTo>
                    <a:lnTo>
                      <a:pt x="351" y="32"/>
                    </a:lnTo>
                    <a:lnTo>
                      <a:pt x="354" y="27"/>
                    </a:lnTo>
                    <a:lnTo>
                      <a:pt x="359" y="25"/>
                    </a:lnTo>
                    <a:lnTo>
                      <a:pt x="366" y="27"/>
                    </a:lnTo>
                    <a:lnTo>
                      <a:pt x="371" y="32"/>
                    </a:lnTo>
                    <a:lnTo>
                      <a:pt x="375" y="29"/>
                    </a:lnTo>
                    <a:lnTo>
                      <a:pt x="381" y="29"/>
                    </a:lnTo>
                    <a:lnTo>
                      <a:pt x="384" y="24"/>
                    </a:lnTo>
                    <a:lnTo>
                      <a:pt x="390" y="19"/>
                    </a:lnTo>
                    <a:lnTo>
                      <a:pt x="396" y="16"/>
                    </a:lnTo>
                    <a:lnTo>
                      <a:pt x="400" y="25"/>
                    </a:lnTo>
                    <a:lnTo>
                      <a:pt x="405" y="29"/>
                    </a:lnTo>
                    <a:lnTo>
                      <a:pt x="409" y="31"/>
                    </a:lnTo>
                    <a:lnTo>
                      <a:pt x="415" y="35"/>
                    </a:lnTo>
                    <a:lnTo>
                      <a:pt x="419" y="40"/>
                    </a:lnTo>
                    <a:lnTo>
                      <a:pt x="419" y="43"/>
                    </a:lnTo>
                    <a:lnTo>
                      <a:pt x="422" y="46"/>
                    </a:lnTo>
                    <a:lnTo>
                      <a:pt x="422" y="51"/>
                    </a:lnTo>
                    <a:lnTo>
                      <a:pt x="419" y="62"/>
                    </a:lnTo>
                    <a:lnTo>
                      <a:pt x="431" y="73"/>
                    </a:lnTo>
                    <a:lnTo>
                      <a:pt x="432" y="78"/>
                    </a:lnTo>
                    <a:lnTo>
                      <a:pt x="438" y="84"/>
                    </a:lnTo>
                    <a:lnTo>
                      <a:pt x="449" y="97"/>
                    </a:lnTo>
                    <a:lnTo>
                      <a:pt x="460" y="105"/>
                    </a:lnTo>
                    <a:lnTo>
                      <a:pt x="469" y="105"/>
                    </a:lnTo>
                    <a:lnTo>
                      <a:pt x="449" y="130"/>
                    </a:lnTo>
                    <a:lnTo>
                      <a:pt x="431" y="143"/>
                    </a:lnTo>
                    <a:lnTo>
                      <a:pt x="427" y="149"/>
                    </a:lnTo>
                    <a:lnTo>
                      <a:pt x="427" y="154"/>
                    </a:lnTo>
                    <a:lnTo>
                      <a:pt x="422" y="158"/>
                    </a:lnTo>
                    <a:lnTo>
                      <a:pt x="420" y="164"/>
                    </a:lnTo>
                    <a:lnTo>
                      <a:pt x="416" y="169"/>
                    </a:lnTo>
                    <a:lnTo>
                      <a:pt x="412" y="172"/>
                    </a:lnTo>
                    <a:lnTo>
                      <a:pt x="407" y="176"/>
                    </a:lnTo>
                    <a:lnTo>
                      <a:pt x="405" y="181"/>
                    </a:lnTo>
                    <a:lnTo>
                      <a:pt x="393" y="185"/>
                    </a:lnTo>
                    <a:lnTo>
                      <a:pt x="388" y="189"/>
                    </a:lnTo>
                    <a:lnTo>
                      <a:pt x="382" y="191"/>
                    </a:lnTo>
                    <a:lnTo>
                      <a:pt x="371" y="198"/>
                    </a:lnTo>
                    <a:lnTo>
                      <a:pt x="365" y="200"/>
                    </a:lnTo>
                    <a:lnTo>
                      <a:pt x="342" y="202"/>
                    </a:lnTo>
                    <a:lnTo>
                      <a:pt x="321" y="206"/>
                    </a:lnTo>
                    <a:lnTo>
                      <a:pt x="300" y="207"/>
                    </a:lnTo>
                    <a:lnTo>
                      <a:pt x="271" y="208"/>
                    </a:lnTo>
                    <a:lnTo>
                      <a:pt x="253" y="211"/>
                    </a:lnTo>
                    <a:lnTo>
                      <a:pt x="221" y="215"/>
                    </a:lnTo>
                    <a:lnTo>
                      <a:pt x="190" y="217"/>
                    </a:lnTo>
                    <a:lnTo>
                      <a:pt x="156" y="221"/>
                    </a:lnTo>
                    <a:lnTo>
                      <a:pt x="130" y="223"/>
                    </a:lnTo>
                    <a:lnTo>
                      <a:pt x="103" y="226"/>
                    </a:lnTo>
                    <a:lnTo>
                      <a:pt x="96" y="225"/>
                    </a:lnTo>
                    <a:lnTo>
                      <a:pt x="85" y="225"/>
                    </a:lnTo>
                    <a:lnTo>
                      <a:pt x="89" y="234"/>
                    </a:lnTo>
                    <a:lnTo>
                      <a:pt x="89" y="240"/>
                    </a:lnTo>
                    <a:lnTo>
                      <a:pt x="0" y="248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4472" y="1968"/>
                <a:ext cx="199" cy="349"/>
              </a:xfrm>
              <a:custGeom>
                <a:rect b="b" l="l" r="r" t="t"/>
                <a:pathLst>
                  <a:path extrusionOk="0" h="349" w="199">
                    <a:moveTo>
                      <a:pt x="2" y="347"/>
                    </a:moveTo>
                    <a:lnTo>
                      <a:pt x="0" y="342"/>
                    </a:lnTo>
                    <a:lnTo>
                      <a:pt x="2" y="337"/>
                    </a:lnTo>
                    <a:lnTo>
                      <a:pt x="2" y="327"/>
                    </a:lnTo>
                    <a:lnTo>
                      <a:pt x="4" y="326"/>
                    </a:lnTo>
                    <a:lnTo>
                      <a:pt x="5" y="316"/>
                    </a:lnTo>
                    <a:lnTo>
                      <a:pt x="4" y="315"/>
                    </a:lnTo>
                    <a:lnTo>
                      <a:pt x="5" y="309"/>
                    </a:lnTo>
                    <a:lnTo>
                      <a:pt x="11" y="304"/>
                    </a:lnTo>
                    <a:lnTo>
                      <a:pt x="15" y="300"/>
                    </a:lnTo>
                    <a:lnTo>
                      <a:pt x="20" y="288"/>
                    </a:lnTo>
                    <a:lnTo>
                      <a:pt x="21" y="282"/>
                    </a:lnTo>
                    <a:lnTo>
                      <a:pt x="27" y="273"/>
                    </a:lnTo>
                    <a:lnTo>
                      <a:pt x="28" y="271"/>
                    </a:lnTo>
                    <a:lnTo>
                      <a:pt x="30" y="266"/>
                    </a:lnTo>
                    <a:lnTo>
                      <a:pt x="25" y="255"/>
                    </a:lnTo>
                    <a:lnTo>
                      <a:pt x="27" y="250"/>
                    </a:lnTo>
                    <a:lnTo>
                      <a:pt x="23" y="244"/>
                    </a:lnTo>
                    <a:lnTo>
                      <a:pt x="19" y="239"/>
                    </a:lnTo>
                    <a:lnTo>
                      <a:pt x="17" y="232"/>
                    </a:lnTo>
                    <a:lnTo>
                      <a:pt x="20" y="227"/>
                    </a:lnTo>
                    <a:lnTo>
                      <a:pt x="19" y="223"/>
                    </a:lnTo>
                    <a:lnTo>
                      <a:pt x="23" y="21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12" y="27"/>
                    </a:lnTo>
                    <a:lnTo>
                      <a:pt x="19" y="29"/>
                    </a:lnTo>
                    <a:lnTo>
                      <a:pt x="24" y="27"/>
                    </a:lnTo>
                    <a:lnTo>
                      <a:pt x="35" y="22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78" y="11"/>
                    </a:lnTo>
                    <a:lnTo>
                      <a:pt x="164" y="0"/>
                    </a:lnTo>
                    <a:lnTo>
                      <a:pt x="169" y="6"/>
                    </a:lnTo>
                    <a:lnTo>
                      <a:pt x="179" y="82"/>
                    </a:lnTo>
                    <a:lnTo>
                      <a:pt x="195" y="219"/>
                    </a:lnTo>
                    <a:lnTo>
                      <a:pt x="192" y="221"/>
                    </a:lnTo>
                    <a:lnTo>
                      <a:pt x="196" y="228"/>
                    </a:lnTo>
                    <a:lnTo>
                      <a:pt x="194" y="234"/>
                    </a:lnTo>
                    <a:lnTo>
                      <a:pt x="199" y="239"/>
                    </a:lnTo>
                    <a:lnTo>
                      <a:pt x="198" y="244"/>
                    </a:lnTo>
                    <a:lnTo>
                      <a:pt x="187" y="247"/>
                    </a:lnTo>
                    <a:lnTo>
                      <a:pt x="177" y="255"/>
                    </a:lnTo>
                    <a:lnTo>
                      <a:pt x="171" y="251"/>
                    </a:lnTo>
                    <a:lnTo>
                      <a:pt x="165" y="253"/>
                    </a:lnTo>
                    <a:lnTo>
                      <a:pt x="161" y="254"/>
                    </a:lnTo>
                    <a:lnTo>
                      <a:pt x="161" y="259"/>
                    </a:lnTo>
                    <a:lnTo>
                      <a:pt x="164" y="265"/>
                    </a:lnTo>
                    <a:lnTo>
                      <a:pt x="161" y="270"/>
                    </a:lnTo>
                    <a:lnTo>
                      <a:pt x="157" y="276"/>
                    </a:lnTo>
                    <a:lnTo>
                      <a:pt x="152" y="278"/>
                    </a:lnTo>
                    <a:lnTo>
                      <a:pt x="150" y="289"/>
                    </a:lnTo>
                    <a:lnTo>
                      <a:pt x="145" y="295"/>
                    </a:lnTo>
                    <a:lnTo>
                      <a:pt x="139" y="293"/>
                    </a:lnTo>
                    <a:lnTo>
                      <a:pt x="137" y="304"/>
                    </a:lnTo>
                    <a:lnTo>
                      <a:pt x="137" y="309"/>
                    </a:lnTo>
                    <a:lnTo>
                      <a:pt x="135" y="315"/>
                    </a:lnTo>
                    <a:lnTo>
                      <a:pt x="131" y="318"/>
                    </a:lnTo>
                    <a:lnTo>
                      <a:pt x="120" y="318"/>
                    </a:lnTo>
                    <a:lnTo>
                      <a:pt x="115" y="315"/>
                    </a:lnTo>
                    <a:lnTo>
                      <a:pt x="111" y="307"/>
                    </a:lnTo>
                    <a:lnTo>
                      <a:pt x="106" y="304"/>
                    </a:lnTo>
                    <a:lnTo>
                      <a:pt x="108" y="309"/>
                    </a:lnTo>
                    <a:lnTo>
                      <a:pt x="103" y="314"/>
                    </a:lnTo>
                    <a:lnTo>
                      <a:pt x="99" y="318"/>
                    </a:lnTo>
                    <a:lnTo>
                      <a:pt x="99" y="323"/>
                    </a:lnTo>
                    <a:lnTo>
                      <a:pt x="95" y="328"/>
                    </a:lnTo>
                    <a:lnTo>
                      <a:pt x="95" y="334"/>
                    </a:lnTo>
                    <a:lnTo>
                      <a:pt x="88" y="331"/>
                    </a:lnTo>
                    <a:lnTo>
                      <a:pt x="84" y="330"/>
                    </a:lnTo>
                    <a:lnTo>
                      <a:pt x="80" y="324"/>
                    </a:lnTo>
                    <a:lnTo>
                      <a:pt x="74" y="328"/>
                    </a:lnTo>
                    <a:lnTo>
                      <a:pt x="70" y="330"/>
                    </a:lnTo>
                    <a:lnTo>
                      <a:pt x="66" y="335"/>
                    </a:lnTo>
                    <a:lnTo>
                      <a:pt x="66" y="338"/>
                    </a:lnTo>
                    <a:lnTo>
                      <a:pt x="63" y="342"/>
                    </a:lnTo>
                    <a:lnTo>
                      <a:pt x="58" y="338"/>
                    </a:lnTo>
                    <a:lnTo>
                      <a:pt x="42" y="333"/>
                    </a:lnTo>
                    <a:lnTo>
                      <a:pt x="36" y="335"/>
                    </a:lnTo>
                    <a:lnTo>
                      <a:pt x="30" y="335"/>
                    </a:lnTo>
                    <a:lnTo>
                      <a:pt x="31" y="341"/>
                    </a:lnTo>
                    <a:lnTo>
                      <a:pt x="27" y="342"/>
                    </a:lnTo>
                    <a:lnTo>
                      <a:pt x="25" y="337"/>
                    </a:lnTo>
                    <a:lnTo>
                      <a:pt x="20" y="339"/>
                    </a:lnTo>
                    <a:lnTo>
                      <a:pt x="9" y="338"/>
                    </a:lnTo>
                    <a:lnTo>
                      <a:pt x="12" y="343"/>
                    </a:lnTo>
                    <a:lnTo>
                      <a:pt x="9" y="349"/>
                    </a:lnTo>
                    <a:lnTo>
                      <a:pt x="2" y="34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4472" y="1968"/>
                <a:ext cx="199" cy="349"/>
              </a:xfrm>
              <a:custGeom>
                <a:rect b="b" l="l" r="r" t="t"/>
                <a:pathLst>
                  <a:path extrusionOk="0" h="349" w="199">
                    <a:moveTo>
                      <a:pt x="2" y="347"/>
                    </a:moveTo>
                    <a:lnTo>
                      <a:pt x="0" y="342"/>
                    </a:lnTo>
                    <a:lnTo>
                      <a:pt x="2" y="337"/>
                    </a:lnTo>
                    <a:lnTo>
                      <a:pt x="2" y="327"/>
                    </a:lnTo>
                    <a:lnTo>
                      <a:pt x="4" y="326"/>
                    </a:lnTo>
                    <a:lnTo>
                      <a:pt x="5" y="316"/>
                    </a:lnTo>
                    <a:lnTo>
                      <a:pt x="4" y="315"/>
                    </a:lnTo>
                    <a:lnTo>
                      <a:pt x="5" y="309"/>
                    </a:lnTo>
                    <a:lnTo>
                      <a:pt x="11" y="304"/>
                    </a:lnTo>
                    <a:lnTo>
                      <a:pt x="15" y="300"/>
                    </a:lnTo>
                    <a:lnTo>
                      <a:pt x="20" y="288"/>
                    </a:lnTo>
                    <a:lnTo>
                      <a:pt x="21" y="282"/>
                    </a:lnTo>
                    <a:lnTo>
                      <a:pt x="27" y="273"/>
                    </a:lnTo>
                    <a:lnTo>
                      <a:pt x="28" y="271"/>
                    </a:lnTo>
                    <a:lnTo>
                      <a:pt x="30" y="266"/>
                    </a:lnTo>
                    <a:lnTo>
                      <a:pt x="25" y="255"/>
                    </a:lnTo>
                    <a:lnTo>
                      <a:pt x="27" y="250"/>
                    </a:lnTo>
                    <a:lnTo>
                      <a:pt x="23" y="244"/>
                    </a:lnTo>
                    <a:lnTo>
                      <a:pt x="19" y="239"/>
                    </a:lnTo>
                    <a:lnTo>
                      <a:pt x="17" y="232"/>
                    </a:lnTo>
                    <a:lnTo>
                      <a:pt x="20" y="227"/>
                    </a:lnTo>
                    <a:lnTo>
                      <a:pt x="19" y="223"/>
                    </a:lnTo>
                    <a:lnTo>
                      <a:pt x="23" y="21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12" y="27"/>
                    </a:lnTo>
                    <a:lnTo>
                      <a:pt x="19" y="29"/>
                    </a:lnTo>
                    <a:lnTo>
                      <a:pt x="24" y="27"/>
                    </a:lnTo>
                    <a:lnTo>
                      <a:pt x="35" y="22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78" y="11"/>
                    </a:lnTo>
                    <a:lnTo>
                      <a:pt x="164" y="0"/>
                    </a:lnTo>
                    <a:lnTo>
                      <a:pt x="169" y="6"/>
                    </a:lnTo>
                    <a:lnTo>
                      <a:pt x="179" y="82"/>
                    </a:lnTo>
                    <a:lnTo>
                      <a:pt x="195" y="219"/>
                    </a:lnTo>
                    <a:lnTo>
                      <a:pt x="192" y="221"/>
                    </a:lnTo>
                    <a:lnTo>
                      <a:pt x="196" y="228"/>
                    </a:lnTo>
                    <a:lnTo>
                      <a:pt x="194" y="234"/>
                    </a:lnTo>
                    <a:lnTo>
                      <a:pt x="199" y="239"/>
                    </a:lnTo>
                    <a:lnTo>
                      <a:pt x="198" y="244"/>
                    </a:lnTo>
                    <a:lnTo>
                      <a:pt x="187" y="247"/>
                    </a:lnTo>
                    <a:lnTo>
                      <a:pt x="177" y="255"/>
                    </a:lnTo>
                    <a:lnTo>
                      <a:pt x="171" y="251"/>
                    </a:lnTo>
                    <a:lnTo>
                      <a:pt x="165" y="253"/>
                    </a:lnTo>
                    <a:lnTo>
                      <a:pt x="161" y="254"/>
                    </a:lnTo>
                    <a:lnTo>
                      <a:pt x="161" y="259"/>
                    </a:lnTo>
                    <a:lnTo>
                      <a:pt x="164" y="265"/>
                    </a:lnTo>
                    <a:lnTo>
                      <a:pt x="161" y="270"/>
                    </a:lnTo>
                    <a:lnTo>
                      <a:pt x="157" y="276"/>
                    </a:lnTo>
                    <a:lnTo>
                      <a:pt x="152" y="278"/>
                    </a:lnTo>
                    <a:lnTo>
                      <a:pt x="150" y="289"/>
                    </a:lnTo>
                    <a:lnTo>
                      <a:pt x="145" y="295"/>
                    </a:lnTo>
                    <a:lnTo>
                      <a:pt x="139" y="293"/>
                    </a:lnTo>
                    <a:lnTo>
                      <a:pt x="137" y="304"/>
                    </a:lnTo>
                    <a:lnTo>
                      <a:pt x="137" y="309"/>
                    </a:lnTo>
                    <a:lnTo>
                      <a:pt x="135" y="315"/>
                    </a:lnTo>
                    <a:lnTo>
                      <a:pt x="131" y="318"/>
                    </a:lnTo>
                    <a:lnTo>
                      <a:pt x="120" y="318"/>
                    </a:lnTo>
                    <a:lnTo>
                      <a:pt x="115" y="315"/>
                    </a:lnTo>
                    <a:lnTo>
                      <a:pt x="111" y="307"/>
                    </a:lnTo>
                    <a:lnTo>
                      <a:pt x="106" y="304"/>
                    </a:lnTo>
                    <a:lnTo>
                      <a:pt x="108" y="309"/>
                    </a:lnTo>
                    <a:lnTo>
                      <a:pt x="103" y="314"/>
                    </a:lnTo>
                    <a:lnTo>
                      <a:pt x="99" y="318"/>
                    </a:lnTo>
                    <a:lnTo>
                      <a:pt x="99" y="323"/>
                    </a:lnTo>
                    <a:lnTo>
                      <a:pt x="95" y="328"/>
                    </a:lnTo>
                    <a:lnTo>
                      <a:pt x="95" y="334"/>
                    </a:lnTo>
                    <a:lnTo>
                      <a:pt x="88" y="331"/>
                    </a:lnTo>
                    <a:lnTo>
                      <a:pt x="84" y="330"/>
                    </a:lnTo>
                    <a:lnTo>
                      <a:pt x="80" y="324"/>
                    </a:lnTo>
                    <a:lnTo>
                      <a:pt x="74" y="328"/>
                    </a:lnTo>
                    <a:lnTo>
                      <a:pt x="70" y="330"/>
                    </a:lnTo>
                    <a:lnTo>
                      <a:pt x="66" y="335"/>
                    </a:lnTo>
                    <a:lnTo>
                      <a:pt x="66" y="338"/>
                    </a:lnTo>
                    <a:lnTo>
                      <a:pt x="63" y="342"/>
                    </a:lnTo>
                    <a:lnTo>
                      <a:pt x="58" y="338"/>
                    </a:lnTo>
                    <a:lnTo>
                      <a:pt x="42" y="333"/>
                    </a:lnTo>
                    <a:lnTo>
                      <a:pt x="36" y="335"/>
                    </a:lnTo>
                    <a:lnTo>
                      <a:pt x="30" y="335"/>
                    </a:lnTo>
                    <a:lnTo>
                      <a:pt x="31" y="341"/>
                    </a:lnTo>
                    <a:lnTo>
                      <a:pt x="27" y="342"/>
                    </a:lnTo>
                    <a:lnTo>
                      <a:pt x="25" y="337"/>
                    </a:lnTo>
                    <a:lnTo>
                      <a:pt x="20" y="339"/>
                    </a:lnTo>
                    <a:lnTo>
                      <a:pt x="9" y="338"/>
                    </a:lnTo>
                    <a:lnTo>
                      <a:pt x="12" y="343"/>
                    </a:lnTo>
                    <a:lnTo>
                      <a:pt x="9" y="349"/>
                    </a:lnTo>
                    <a:lnTo>
                      <a:pt x="2" y="347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4487" y="2530"/>
                <a:ext cx="252" cy="408"/>
              </a:xfrm>
              <a:custGeom>
                <a:rect b="b" l="l" r="r" t="t"/>
                <a:pathLst>
                  <a:path extrusionOk="0" h="408" w="252">
                    <a:moveTo>
                      <a:pt x="248" y="310"/>
                    </a:moveTo>
                    <a:lnTo>
                      <a:pt x="244" y="305"/>
                    </a:lnTo>
                    <a:lnTo>
                      <a:pt x="241" y="299"/>
                    </a:lnTo>
                    <a:lnTo>
                      <a:pt x="244" y="289"/>
                    </a:lnTo>
                    <a:lnTo>
                      <a:pt x="242" y="283"/>
                    </a:lnTo>
                    <a:lnTo>
                      <a:pt x="244" y="278"/>
                    </a:lnTo>
                    <a:lnTo>
                      <a:pt x="241" y="271"/>
                    </a:lnTo>
                    <a:lnTo>
                      <a:pt x="237" y="264"/>
                    </a:lnTo>
                    <a:lnTo>
                      <a:pt x="234" y="255"/>
                    </a:lnTo>
                    <a:lnTo>
                      <a:pt x="236" y="245"/>
                    </a:lnTo>
                    <a:lnTo>
                      <a:pt x="237" y="238"/>
                    </a:lnTo>
                    <a:lnTo>
                      <a:pt x="237" y="229"/>
                    </a:lnTo>
                    <a:lnTo>
                      <a:pt x="240" y="223"/>
                    </a:lnTo>
                    <a:lnTo>
                      <a:pt x="245" y="219"/>
                    </a:lnTo>
                    <a:lnTo>
                      <a:pt x="244" y="215"/>
                    </a:lnTo>
                    <a:lnTo>
                      <a:pt x="240" y="213"/>
                    </a:lnTo>
                    <a:lnTo>
                      <a:pt x="240" y="204"/>
                    </a:lnTo>
                    <a:lnTo>
                      <a:pt x="237" y="198"/>
                    </a:lnTo>
                    <a:lnTo>
                      <a:pt x="237" y="196"/>
                    </a:lnTo>
                    <a:lnTo>
                      <a:pt x="230" y="190"/>
                    </a:lnTo>
                    <a:lnTo>
                      <a:pt x="226" y="180"/>
                    </a:lnTo>
                    <a:lnTo>
                      <a:pt x="222" y="175"/>
                    </a:lnTo>
                    <a:lnTo>
                      <a:pt x="221" y="169"/>
                    </a:lnTo>
                    <a:lnTo>
                      <a:pt x="219" y="167"/>
                    </a:lnTo>
                    <a:lnTo>
                      <a:pt x="195" y="77"/>
                    </a:lnTo>
                    <a:lnTo>
                      <a:pt x="171" y="0"/>
                    </a:lnTo>
                    <a:lnTo>
                      <a:pt x="96" y="8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8" y="24"/>
                    </a:lnTo>
                    <a:lnTo>
                      <a:pt x="4" y="272"/>
                    </a:lnTo>
                    <a:lnTo>
                      <a:pt x="20" y="393"/>
                    </a:lnTo>
                    <a:lnTo>
                      <a:pt x="20" y="396"/>
                    </a:lnTo>
                    <a:lnTo>
                      <a:pt x="25" y="396"/>
                    </a:lnTo>
                    <a:lnTo>
                      <a:pt x="35" y="397"/>
                    </a:lnTo>
                    <a:lnTo>
                      <a:pt x="40" y="397"/>
                    </a:lnTo>
                    <a:lnTo>
                      <a:pt x="42" y="378"/>
                    </a:lnTo>
                    <a:lnTo>
                      <a:pt x="42" y="373"/>
                    </a:lnTo>
                    <a:lnTo>
                      <a:pt x="44" y="369"/>
                    </a:lnTo>
                    <a:lnTo>
                      <a:pt x="43" y="366"/>
                    </a:lnTo>
                    <a:lnTo>
                      <a:pt x="47" y="370"/>
                    </a:lnTo>
                    <a:lnTo>
                      <a:pt x="50" y="370"/>
                    </a:lnTo>
                    <a:lnTo>
                      <a:pt x="53" y="375"/>
                    </a:lnTo>
                    <a:lnTo>
                      <a:pt x="54" y="381"/>
                    </a:lnTo>
                    <a:lnTo>
                      <a:pt x="51" y="385"/>
                    </a:lnTo>
                    <a:lnTo>
                      <a:pt x="54" y="390"/>
                    </a:lnTo>
                    <a:lnTo>
                      <a:pt x="59" y="393"/>
                    </a:lnTo>
                    <a:lnTo>
                      <a:pt x="61" y="393"/>
                    </a:lnTo>
                    <a:lnTo>
                      <a:pt x="65" y="398"/>
                    </a:lnTo>
                    <a:lnTo>
                      <a:pt x="63" y="404"/>
                    </a:lnTo>
                    <a:lnTo>
                      <a:pt x="58" y="405"/>
                    </a:lnTo>
                    <a:lnTo>
                      <a:pt x="53" y="405"/>
                    </a:lnTo>
                    <a:lnTo>
                      <a:pt x="50" y="407"/>
                    </a:lnTo>
                    <a:lnTo>
                      <a:pt x="70" y="404"/>
                    </a:lnTo>
                    <a:lnTo>
                      <a:pt x="76" y="401"/>
                    </a:lnTo>
                    <a:lnTo>
                      <a:pt x="77" y="397"/>
                    </a:lnTo>
                    <a:lnTo>
                      <a:pt x="76" y="396"/>
                    </a:lnTo>
                    <a:lnTo>
                      <a:pt x="81" y="396"/>
                    </a:lnTo>
                    <a:lnTo>
                      <a:pt x="86" y="392"/>
                    </a:lnTo>
                    <a:lnTo>
                      <a:pt x="88" y="382"/>
                    </a:lnTo>
                    <a:lnTo>
                      <a:pt x="86" y="379"/>
                    </a:lnTo>
                    <a:lnTo>
                      <a:pt x="86" y="377"/>
                    </a:lnTo>
                    <a:lnTo>
                      <a:pt x="89" y="370"/>
                    </a:lnTo>
                    <a:lnTo>
                      <a:pt x="84" y="365"/>
                    </a:lnTo>
                    <a:lnTo>
                      <a:pt x="78" y="362"/>
                    </a:lnTo>
                    <a:lnTo>
                      <a:pt x="70" y="351"/>
                    </a:lnTo>
                    <a:lnTo>
                      <a:pt x="72" y="344"/>
                    </a:lnTo>
                    <a:lnTo>
                      <a:pt x="77" y="340"/>
                    </a:lnTo>
                    <a:lnTo>
                      <a:pt x="142" y="333"/>
                    </a:lnTo>
                    <a:lnTo>
                      <a:pt x="252" y="321"/>
                    </a:lnTo>
                    <a:lnTo>
                      <a:pt x="252" y="318"/>
                    </a:lnTo>
                    <a:lnTo>
                      <a:pt x="248" y="310"/>
                    </a:lnTo>
                    <a:close/>
                    <a:moveTo>
                      <a:pt x="42" y="405"/>
                    </a:moveTo>
                    <a:lnTo>
                      <a:pt x="42" y="404"/>
                    </a:lnTo>
                    <a:lnTo>
                      <a:pt x="39" y="405"/>
                    </a:lnTo>
                    <a:lnTo>
                      <a:pt x="42" y="405"/>
                    </a:lnTo>
                    <a:close/>
                    <a:moveTo>
                      <a:pt x="36" y="407"/>
                    </a:moveTo>
                    <a:lnTo>
                      <a:pt x="39" y="405"/>
                    </a:lnTo>
                    <a:lnTo>
                      <a:pt x="31" y="408"/>
                    </a:lnTo>
                    <a:lnTo>
                      <a:pt x="36" y="407"/>
                    </a:lnTo>
                    <a:close/>
                  </a:path>
                </a:pathLst>
              </a:custGeom>
              <a:solidFill>
                <a:srgbClr val="00B05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4641" y="1911"/>
                <a:ext cx="273" cy="312"/>
              </a:xfrm>
              <a:custGeom>
                <a:rect b="b" l="l" r="r" t="t"/>
                <a:pathLst>
                  <a:path extrusionOk="0" h="312" w="273">
                    <a:moveTo>
                      <a:pt x="0" y="63"/>
                    </a:moveTo>
                    <a:lnTo>
                      <a:pt x="56" y="53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94" y="52"/>
                    </a:lnTo>
                    <a:lnTo>
                      <a:pt x="98" y="55"/>
                    </a:lnTo>
                    <a:lnTo>
                      <a:pt x="106" y="56"/>
                    </a:lnTo>
                    <a:lnTo>
                      <a:pt x="111" y="60"/>
                    </a:lnTo>
                    <a:lnTo>
                      <a:pt x="117" y="61"/>
                    </a:lnTo>
                    <a:lnTo>
                      <a:pt x="121" y="56"/>
                    </a:lnTo>
                    <a:lnTo>
                      <a:pt x="126" y="61"/>
                    </a:lnTo>
                    <a:lnTo>
                      <a:pt x="118" y="63"/>
                    </a:lnTo>
                    <a:lnTo>
                      <a:pt x="113" y="68"/>
                    </a:lnTo>
                    <a:lnTo>
                      <a:pt x="118" y="68"/>
                    </a:lnTo>
                    <a:lnTo>
                      <a:pt x="124" y="64"/>
                    </a:lnTo>
                    <a:lnTo>
                      <a:pt x="133" y="64"/>
                    </a:lnTo>
                    <a:lnTo>
                      <a:pt x="140" y="67"/>
                    </a:lnTo>
                    <a:lnTo>
                      <a:pt x="145" y="68"/>
                    </a:lnTo>
                    <a:lnTo>
                      <a:pt x="149" y="64"/>
                    </a:lnTo>
                    <a:lnTo>
                      <a:pt x="155" y="61"/>
                    </a:lnTo>
                    <a:lnTo>
                      <a:pt x="160" y="59"/>
                    </a:lnTo>
                    <a:lnTo>
                      <a:pt x="171" y="53"/>
                    </a:lnTo>
                    <a:lnTo>
                      <a:pt x="177" y="55"/>
                    </a:lnTo>
                    <a:lnTo>
                      <a:pt x="187" y="53"/>
                    </a:lnTo>
                    <a:lnTo>
                      <a:pt x="197" y="44"/>
                    </a:lnTo>
                    <a:lnTo>
                      <a:pt x="202" y="36"/>
                    </a:lnTo>
                    <a:lnTo>
                      <a:pt x="208" y="30"/>
                    </a:lnTo>
                    <a:lnTo>
                      <a:pt x="212" y="26"/>
                    </a:lnTo>
                    <a:lnTo>
                      <a:pt x="223" y="19"/>
                    </a:lnTo>
                    <a:lnTo>
                      <a:pt x="254" y="0"/>
                    </a:lnTo>
                    <a:lnTo>
                      <a:pt x="254" y="4"/>
                    </a:lnTo>
                    <a:lnTo>
                      <a:pt x="273" y="110"/>
                    </a:lnTo>
                    <a:lnTo>
                      <a:pt x="269" y="113"/>
                    </a:lnTo>
                    <a:lnTo>
                      <a:pt x="266" y="113"/>
                    </a:lnTo>
                    <a:lnTo>
                      <a:pt x="265" y="117"/>
                    </a:lnTo>
                    <a:lnTo>
                      <a:pt x="269" y="122"/>
                    </a:lnTo>
                    <a:lnTo>
                      <a:pt x="272" y="137"/>
                    </a:lnTo>
                    <a:lnTo>
                      <a:pt x="270" y="143"/>
                    </a:lnTo>
                    <a:lnTo>
                      <a:pt x="267" y="159"/>
                    </a:lnTo>
                    <a:lnTo>
                      <a:pt x="269" y="164"/>
                    </a:lnTo>
                    <a:lnTo>
                      <a:pt x="267" y="171"/>
                    </a:lnTo>
                    <a:lnTo>
                      <a:pt x="266" y="171"/>
                    </a:lnTo>
                    <a:lnTo>
                      <a:pt x="266" y="177"/>
                    </a:lnTo>
                    <a:lnTo>
                      <a:pt x="266" y="182"/>
                    </a:lnTo>
                    <a:lnTo>
                      <a:pt x="266" y="187"/>
                    </a:lnTo>
                    <a:lnTo>
                      <a:pt x="263" y="197"/>
                    </a:lnTo>
                    <a:lnTo>
                      <a:pt x="258" y="204"/>
                    </a:lnTo>
                    <a:lnTo>
                      <a:pt x="251" y="215"/>
                    </a:lnTo>
                    <a:lnTo>
                      <a:pt x="240" y="223"/>
                    </a:lnTo>
                    <a:lnTo>
                      <a:pt x="232" y="220"/>
                    </a:lnTo>
                    <a:lnTo>
                      <a:pt x="227" y="227"/>
                    </a:lnTo>
                    <a:lnTo>
                      <a:pt x="227" y="231"/>
                    </a:lnTo>
                    <a:lnTo>
                      <a:pt x="220" y="235"/>
                    </a:lnTo>
                    <a:lnTo>
                      <a:pt x="217" y="240"/>
                    </a:lnTo>
                    <a:lnTo>
                      <a:pt x="217" y="246"/>
                    </a:lnTo>
                    <a:lnTo>
                      <a:pt x="215" y="251"/>
                    </a:lnTo>
                    <a:lnTo>
                      <a:pt x="219" y="257"/>
                    </a:lnTo>
                    <a:lnTo>
                      <a:pt x="215" y="262"/>
                    </a:lnTo>
                    <a:lnTo>
                      <a:pt x="213" y="267"/>
                    </a:lnTo>
                    <a:lnTo>
                      <a:pt x="208" y="259"/>
                    </a:lnTo>
                    <a:lnTo>
                      <a:pt x="202" y="257"/>
                    </a:lnTo>
                    <a:lnTo>
                      <a:pt x="198" y="262"/>
                    </a:lnTo>
                    <a:lnTo>
                      <a:pt x="197" y="267"/>
                    </a:lnTo>
                    <a:lnTo>
                      <a:pt x="197" y="273"/>
                    </a:lnTo>
                    <a:lnTo>
                      <a:pt x="196" y="276"/>
                    </a:lnTo>
                    <a:lnTo>
                      <a:pt x="194" y="281"/>
                    </a:lnTo>
                    <a:lnTo>
                      <a:pt x="196" y="284"/>
                    </a:lnTo>
                    <a:lnTo>
                      <a:pt x="197" y="293"/>
                    </a:lnTo>
                    <a:lnTo>
                      <a:pt x="191" y="297"/>
                    </a:lnTo>
                    <a:lnTo>
                      <a:pt x="191" y="303"/>
                    </a:lnTo>
                    <a:lnTo>
                      <a:pt x="187" y="308"/>
                    </a:lnTo>
                    <a:lnTo>
                      <a:pt x="179" y="311"/>
                    </a:lnTo>
                    <a:lnTo>
                      <a:pt x="174" y="312"/>
                    </a:lnTo>
                    <a:lnTo>
                      <a:pt x="174" y="312"/>
                    </a:lnTo>
                    <a:lnTo>
                      <a:pt x="170" y="307"/>
                    </a:lnTo>
                    <a:lnTo>
                      <a:pt x="164" y="303"/>
                    </a:lnTo>
                    <a:lnTo>
                      <a:pt x="160" y="301"/>
                    </a:lnTo>
                    <a:lnTo>
                      <a:pt x="155" y="297"/>
                    </a:lnTo>
                    <a:lnTo>
                      <a:pt x="151" y="288"/>
                    </a:lnTo>
                    <a:lnTo>
                      <a:pt x="145" y="291"/>
                    </a:lnTo>
                    <a:lnTo>
                      <a:pt x="139" y="296"/>
                    </a:lnTo>
                    <a:lnTo>
                      <a:pt x="136" y="301"/>
                    </a:lnTo>
                    <a:lnTo>
                      <a:pt x="130" y="301"/>
                    </a:lnTo>
                    <a:lnTo>
                      <a:pt x="126" y="304"/>
                    </a:lnTo>
                    <a:lnTo>
                      <a:pt x="121" y="299"/>
                    </a:lnTo>
                    <a:lnTo>
                      <a:pt x="114" y="297"/>
                    </a:lnTo>
                    <a:lnTo>
                      <a:pt x="109" y="299"/>
                    </a:lnTo>
                    <a:lnTo>
                      <a:pt x="106" y="304"/>
                    </a:lnTo>
                    <a:lnTo>
                      <a:pt x="101" y="304"/>
                    </a:lnTo>
                    <a:lnTo>
                      <a:pt x="90" y="296"/>
                    </a:lnTo>
                    <a:lnTo>
                      <a:pt x="87" y="295"/>
                    </a:lnTo>
                    <a:lnTo>
                      <a:pt x="76" y="296"/>
                    </a:lnTo>
                    <a:lnTo>
                      <a:pt x="71" y="295"/>
                    </a:lnTo>
                    <a:lnTo>
                      <a:pt x="63" y="284"/>
                    </a:lnTo>
                    <a:lnTo>
                      <a:pt x="60" y="278"/>
                    </a:lnTo>
                    <a:lnTo>
                      <a:pt x="46" y="273"/>
                    </a:lnTo>
                    <a:lnTo>
                      <a:pt x="38" y="276"/>
                    </a:lnTo>
                    <a:lnTo>
                      <a:pt x="33" y="272"/>
                    </a:lnTo>
                    <a:lnTo>
                      <a:pt x="26" y="276"/>
                    </a:lnTo>
                    <a:lnTo>
                      <a:pt x="10" y="13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4641" y="1911"/>
                <a:ext cx="273" cy="312"/>
              </a:xfrm>
              <a:custGeom>
                <a:rect b="b" l="l" r="r" t="t"/>
                <a:pathLst>
                  <a:path extrusionOk="0" h="312" w="273">
                    <a:moveTo>
                      <a:pt x="0" y="63"/>
                    </a:moveTo>
                    <a:lnTo>
                      <a:pt x="56" y="53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94" y="52"/>
                    </a:lnTo>
                    <a:lnTo>
                      <a:pt x="98" y="55"/>
                    </a:lnTo>
                    <a:lnTo>
                      <a:pt x="106" y="56"/>
                    </a:lnTo>
                    <a:lnTo>
                      <a:pt x="111" y="60"/>
                    </a:lnTo>
                    <a:lnTo>
                      <a:pt x="117" y="61"/>
                    </a:lnTo>
                    <a:lnTo>
                      <a:pt x="121" y="56"/>
                    </a:lnTo>
                    <a:lnTo>
                      <a:pt x="126" y="61"/>
                    </a:lnTo>
                    <a:lnTo>
                      <a:pt x="118" y="63"/>
                    </a:lnTo>
                    <a:lnTo>
                      <a:pt x="113" y="68"/>
                    </a:lnTo>
                    <a:lnTo>
                      <a:pt x="118" y="68"/>
                    </a:lnTo>
                    <a:lnTo>
                      <a:pt x="124" y="64"/>
                    </a:lnTo>
                    <a:lnTo>
                      <a:pt x="133" y="64"/>
                    </a:lnTo>
                    <a:lnTo>
                      <a:pt x="140" y="67"/>
                    </a:lnTo>
                    <a:lnTo>
                      <a:pt x="145" y="68"/>
                    </a:lnTo>
                    <a:lnTo>
                      <a:pt x="149" y="64"/>
                    </a:lnTo>
                    <a:lnTo>
                      <a:pt x="155" y="61"/>
                    </a:lnTo>
                    <a:lnTo>
                      <a:pt x="160" y="59"/>
                    </a:lnTo>
                    <a:lnTo>
                      <a:pt x="171" y="53"/>
                    </a:lnTo>
                    <a:lnTo>
                      <a:pt x="177" y="55"/>
                    </a:lnTo>
                    <a:lnTo>
                      <a:pt x="187" y="53"/>
                    </a:lnTo>
                    <a:lnTo>
                      <a:pt x="197" y="44"/>
                    </a:lnTo>
                    <a:lnTo>
                      <a:pt x="202" y="36"/>
                    </a:lnTo>
                    <a:lnTo>
                      <a:pt x="208" y="30"/>
                    </a:lnTo>
                    <a:lnTo>
                      <a:pt x="212" y="26"/>
                    </a:lnTo>
                    <a:lnTo>
                      <a:pt x="223" y="19"/>
                    </a:lnTo>
                    <a:lnTo>
                      <a:pt x="254" y="0"/>
                    </a:lnTo>
                    <a:lnTo>
                      <a:pt x="254" y="4"/>
                    </a:lnTo>
                    <a:lnTo>
                      <a:pt x="273" y="110"/>
                    </a:lnTo>
                    <a:lnTo>
                      <a:pt x="269" y="113"/>
                    </a:lnTo>
                    <a:lnTo>
                      <a:pt x="266" y="113"/>
                    </a:lnTo>
                    <a:lnTo>
                      <a:pt x="265" y="117"/>
                    </a:lnTo>
                    <a:lnTo>
                      <a:pt x="269" y="122"/>
                    </a:lnTo>
                    <a:lnTo>
                      <a:pt x="272" y="137"/>
                    </a:lnTo>
                    <a:lnTo>
                      <a:pt x="270" y="143"/>
                    </a:lnTo>
                    <a:lnTo>
                      <a:pt x="267" y="159"/>
                    </a:lnTo>
                    <a:lnTo>
                      <a:pt x="269" y="164"/>
                    </a:lnTo>
                    <a:lnTo>
                      <a:pt x="267" y="171"/>
                    </a:lnTo>
                    <a:lnTo>
                      <a:pt x="266" y="171"/>
                    </a:lnTo>
                    <a:lnTo>
                      <a:pt x="266" y="177"/>
                    </a:lnTo>
                    <a:lnTo>
                      <a:pt x="266" y="182"/>
                    </a:lnTo>
                    <a:lnTo>
                      <a:pt x="266" y="187"/>
                    </a:lnTo>
                    <a:lnTo>
                      <a:pt x="263" y="197"/>
                    </a:lnTo>
                    <a:lnTo>
                      <a:pt x="258" y="204"/>
                    </a:lnTo>
                    <a:lnTo>
                      <a:pt x="251" y="215"/>
                    </a:lnTo>
                    <a:lnTo>
                      <a:pt x="240" y="223"/>
                    </a:lnTo>
                    <a:lnTo>
                      <a:pt x="232" y="220"/>
                    </a:lnTo>
                    <a:lnTo>
                      <a:pt x="227" y="227"/>
                    </a:lnTo>
                    <a:lnTo>
                      <a:pt x="227" y="231"/>
                    </a:lnTo>
                    <a:lnTo>
                      <a:pt x="220" y="235"/>
                    </a:lnTo>
                    <a:lnTo>
                      <a:pt x="217" y="240"/>
                    </a:lnTo>
                    <a:lnTo>
                      <a:pt x="217" y="246"/>
                    </a:lnTo>
                    <a:lnTo>
                      <a:pt x="215" y="251"/>
                    </a:lnTo>
                    <a:lnTo>
                      <a:pt x="219" y="257"/>
                    </a:lnTo>
                    <a:lnTo>
                      <a:pt x="215" y="262"/>
                    </a:lnTo>
                    <a:lnTo>
                      <a:pt x="213" y="267"/>
                    </a:lnTo>
                    <a:lnTo>
                      <a:pt x="208" y="259"/>
                    </a:lnTo>
                    <a:lnTo>
                      <a:pt x="202" y="257"/>
                    </a:lnTo>
                    <a:lnTo>
                      <a:pt x="198" y="262"/>
                    </a:lnTo>
                    <a:lnTo>
                      <a:pt x="197" y="267"/>
                    </a:lnTo>
                    <a:lnTo>
                      <a:pt x="197" y="273"/>
                    </a:lnTo>
                    <a:lnTo>
                      <a:pt x="196" y="276"/>
                    </a:lnTo>
                    <a:lnTo>
                      <a:pt x="194" y="281"/>
                    </a:lnTo>
                    <a:lnTo>
                      <a:pt x="196" y="284"/>
                    </a:lnTo>
                    <a:lnTo>
                      <a:pt x="197" y="293"/>
                    </a:lnTo>
                    <a:lnTo>
                      <a:pt x="191" y="297"/>
                    </a:lnTo>
                    <a:lnTo>
                      <a:pt x="191" y="303"/>
                    </a:lnTo>
                    <a:lnTo>
                      <a:pt x="187" y="308"/>
                    </a:lnTo>
                    <a:lnTo>
                      <a:pt x="179" y="311"/>
                    </a:lnTo>
                    <a:lnTo>
                      <a:pt x="174" y="312"/>
                    </a:lnTo>
                    <a:lnTo>
                      <a:pt x="174" y="312"/>
                    </a:lnTo>
                    <a:lnTo>
                      <a:pt x="170" y="307"/>
                    </a:lnTo>
                    <a:lnTo>
                      <a:pt x="164" y="303"/>
                    </a:lnTo>
                    <a:lnTo>
                      <a:pt x="160" y="301"/>
                    </a:lnTo>
                    <a:lnTo>
                      <a:pt x="155" y="297"/>
                    </a:lnTo>
                    <a:lnTo>
                      <a:pt x="151" y="288"/>
                    </a:lnTo>
                    <a:lnTo>
                      <a:pt x="145" y="291"/>
                    </a:lnTo>
                    <a:lnTo>
                      <a:pt x="139" y="296"/>
                    </a:lnTo>
                    <a:lnTo>
                      <a:pt x="136" y="301"/>
                    </a:lnTo>
                    <a:lnTo>
                      <a:pt x="130" y="301"/>
                    </a:lnTo>
                    <a:lnTo>
                      <a:pt x="126" y="304"/>
                    </a:lnTo>
                    <a:lnTo>
                      <a:pt x="121" y="299"/>
                    </a:lnTo>
                    <a:lnTo>
                      <a:pt x="114" y="297"/>
                    </a:lnTo>
                    <a:lnTo>
                      <a:pt x="109" y="299"/>
                    </a:lnTo>
                    <a:lnTo>
                      <a:pt x="106" y="304"/>
                    </a:lnTo>
                    <a:lnTo>
                      <a:pt x="101" y="304"/>
                    </a:lnTo>
                    <a:lnTo>
                      <a:pt x="90" y="296"/>
                    </a:lnTo>
                    <a:lnTo>
                      <a:pt x="87" y="295"/>
                    </a:lnTo>
                    <a:lnTo>
                      <a:pt x="76" y="296"/>
                    </a:lnTo>
                    <a:lnTo>
                      <a:pt x="71" y="295"/>
                    </a:lnTo>
                    <a:lnTo>
                      <a:pt x="63" y="284"/>
                    </a:lnTo>
                    <a:lnTo>
                      <a:pt x="60" y="278"/>
                    </a:lnTo>
                    <a:lnTo>
                      <a:pt x="46" y="273"/>
                    </a:lnTo>
                    <a:lnTo>
                      <a:pt x="38" y="276"/>
                    </a:lnTo>
                    <a:lnTo>
                      <a:pt x="33" y="272"/>
                    </a:lnTo>
                    <a:lnTo>
                      <a:pt x="26" y="276"/>
                    </a:lnTo>
                    <a:lnTo>
                      <a:pt x="10" y="139"/>
                    </a:lnTo>
                    <a:lnTo>
                      <a:pt x="0" y="63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4658" y="2507"/>
                <a:ext cx="355" cy="367"/>
              </a:xfrm>
              <a:custGeom>
                <a:rect b="b" l="l" r="r" t="t"/>
                <a:pathLst>
                  <a:path extrusionOk="0" h="367" w="355">
                    <a:moveTo>
                      <a:pt x="0" y="23"/>
                    </a:moveTo>
                    <a:lnTo>
                      <a:pt x="58" y="15"/>
                    </a:lnTo>
                    <a:lnTo>
                      <a:pt x="85" y="12"/>
                    </a:lnTo>
                    <a:lnTo>
                      <a:pt x="165" y="0"/>
                    </a:lnTo>
                    <a:lnTo>
                      <a:pt x="165" y="4"/>
                    </a:lnTo>
                    <a:lnTo>
                      <a:pt x="154" y="19"/>
                    </a:lnTo>
                    <a:lnTo>
                      <a:pt x="153" y="24"/>
                    </a:lnTo>
                    <a:lnTo>
                      <a:pt x="156" y="29"/>
                    </a:lnTo>
                    <a:lnTo>
                      <a:pt x="161" y="32"/>
                    </a:lnTo>
                    <a:lnTo>
                      <a:pt x="166" y="34"/>
                    </a:lnTo>
                    <a:lnTo>
                      <a:pt x="176" y="42"/>
                    </a:lnTo>
                    <a:lnTo>
                      <a:pt x="184" y="40"/>
                    </a:lnTo>
                    <a:lnTo>
                      <a:pt x="189" y="44"/>
                    </a:lnTo>
                    <a:lnTo>
                      <a:pt x="192" y="50"/>
                    </a:lnTo>
                    <a:lnTo>
                      <a:pt x="198" y="55"/>
                    </a:lnTo>
                    <a:lnTo>
                      <a:pt x="199" y="61"/>
                    </a:lnTo>
                    <a:lnTo>
                      <a:pt x="212" y="78"/>
                    </a:lnTo>
                    <a:lnTo>
                      <a:pt x="223" y="85"/>
                    </a:lnTo>
                    <a:lnTo>
                      <a:pt x="233" y="89"/>
                    </a:lnTo>
                    <a:lnTo>
                      <a:pt x="238" y="96"/>
                    </a:lnTo>
                    <a:lnTo>
                      <a:pt x="242" y="101"/>
                    </a:lnTo>
                    <a:lnTo>
                      <a:pt x="245" y="104"/>
                    </a:lnTo>
                    <a:lnTo>
                      <a:pt x="250" y="105"/>
                    </a:lnTo>
                    <a:lnTo>
                      <a:pt x="259" y="111"/>
                    </a:lnTo>
                    <a:lnTo>
                      <a:pt x="263" y="114"/>
                    </a:lnTo>
                    <a:lnTo>
                      <a:pt x="263" y="118"/>
                    </a:lnTo>
                    <a:lnTo>
                      <a:pt x="264" y="123"/>
                    </a:lnTo>
                    <a:lnTo>
                      <a:pt x="271" y="126"/>
                    </a:lnTo>
                    <a:lnTo>
                      <a:pt x="271" y="131"/>
                    </a:lnTo>
                    <a:lnTo>
                      <a:pt x="276" y="133"/>
                    </a:lnTo>
                    <a:lnTo>
                      <a:pt x="276" y="134"/>
                    </a:lnTo>
                    <a:lnTo>
                      <a:pt x="282" y="139"/>
                    </a:lnTo>
                    <a:lnTo>
                      <a:pt x="287" y="141"/>
                    </a:lnTo>
                    <a:lnTo>
                      <a:pt x="298" y="147"/>
                    </a:lnTo>
                    <a:lnTo>
                      <a:pt x="298" y="152"/>
                    </a:lnTo>
                    <a:lnTo>
                      <a:pt x="305" y="160"/>
                    </a:lnTo>
                    <a:lnTo>
                      <a:pt x="307" y="165"/>
                    </a:lnTo>
                    <a:lnTo>
                      <a:pt x="307" y="171"/>
                    </a:lnTo>
                    <a:lnTo>
                      <a:pt x="309" y="176"/>
                    </a:lnTo>
                    <a:lnTo>
                      <a:pt x="314" y="180"/>
                    </a:lnTo>
                    <a:lnTo>
                      <a:pt x="321" y="183"/>
                    </a:lnTo>
                    <a:lnTo>
                      <a:pt x="325" y="188"/>
                    </a:lnTo>
                    <a:lnTo>
                      <a:pt x="328" y="194"/>
                    </a:lnTo>
                    <a:lnTo>
                      <a:pt x="332" y="199"/>
                    </a:lnTo>
                    <a:lnTo>
                      <a:pt x="332" y="204"/>
                    </a:lnTo>
                    <a:lnTo>
                      <a:pt x="332" y="210"/>
                    </a:lnTo>
                    <a:lnTo>
                      <a:pt x="336" y="214"/>
                    </a:lnTo>
                    <a:lnTo>
                      <a:pt x="347" y="217"/>
                    </a:lnTo>
                    <a:lnTo>
                      <a:pt x="349" y="218"/>
                    </a:lnTo>
                    <a:lnTo>
                      <a:pt x="352" y="218"/>
                    </a:lnTo>
                    <a:lnTo>
                      <a:pt x="355" y="219"/>
                    </a:lnTo>
                    <a:lnTo>
                      <a:pt x="354" y="225"/>
                    </a:lnTo>
                    <a:lnTo>
                      <a:pt x="348" y="227"/>
                    </a:lnTo>
                    <a:lnTo>
                      <a:pt x="348" y="233"/>
                    </a:lnTo>
                    <a:lnTo>
                      <a:pt x="344" y="233"/>
                    </a:lnTo>
                    <a:lnTo>
                      <a:pt x="339" y="230"/>
                    </a:lnTo>
                    <a:lnTo>
                      <a:pt x="339" y="236"/>
                    </a:lnTo>
                    <a:lnTo>
                      <a:pt x="344" y="240"/>
                    </a:lnTo>
                    <a:lnTo>
                      <a:pt x="340" y="246"/>
                    </a:lnTo>
                    <a:lnTo>
                      <a:pt x="333" y="246"/>
                    </a:lnTo>
                    <a:lnTo>
                      <a:pt x="335" y="252"/>
                    </a:lnTo>
                    <a:lnTo>
                      <a:pt x="340" y="251"/>
                    </a:lnTo>
                    <a:lnTo>
                      <a:pt x="340" y="252"/>
                    </a:lnTo>
                    <a:lnTo>
                      <a:pt x="339" y="257"/>
                    </a:lnTo>
                    <a:lnTo>
                      <a:pt x="333" y="255"/>
                    </a:lnTo>
                    <a:lnTo>
                      <a:pt x="336" y="260"/>
                    </a:lnTo>
                    <a:lnTo>
                      <a:pt x="330" y="264"/>
                    </a:lnTo>
                    <a:lnTo>
                      <a:pt x="333" y="267"/>
                    </a:lnTo>
                    <a:lnTo>
                      <a:pt x="337" y="265"/>
                    </a:lnTo>
                    <a:lnTo>
                      <a:pt x="335" y="275"/>
                    </a:lnTo>
                    <a:lnTo>
                      <a:pt x="332" y="275"/>
                    </a:lnTo>
                    <a:lnTo>
                      <a:pt x="332" y="280"/>
                    </a:lnTo>
                    <a:lnTo>
                      <a:pt x="326" y="280"/>
                    </a:lnTo>
                    <a:lnTo>
                      <a:pt x="321" y="279"/>
                    </a:lnTo>
                    <a:lnTo>
                      <a:pt x="320" y="279"/>
                    </a:lnTo>
                    <a:lnTo>
                      <a:pt x="325" y="282"/>
                    </a:lnTo>
                    <a:lnTo>
                      <a:pt x="329" y="282"/>
                    </a:lnTo>
                    <a:lnTo>
                      <a:pt x="336" y="283"/>
                    </a:lnTo>
                    <a:lnTo>
                      <a:pt x="333" y="289"/>
                    </a:lnTo>
                    <a:lnTo>
                      <a:pt x="329" y="297"/>
                    </a:lnTo>
                    <a:lnTo>
                      <a:pt x="324" y="294"/>
                    </a:lnTo>
                    <a:lnTo>
                      <a:pt x="322" y="299"/>
                    </a:lnTo>
                    <a:lnTo>
                      <a:pt x="329" y="299"/>
                    </a:lnTo>
                    <a:lnTo>
                      <a:pt x="326" y="305"/>
                    </a:lnTo>
                    <a:lnTo>
                      <a:pt x="322" y="302"/>
                    </a:lnTo>
                    <a:lnTo>
                      <a:pt x="326" y="306"/>
                    </a:lnTo>
                    <a:lnTo>
                      <a:pt x="324" y="312"/>
                    </a:lnTo>
                    <a:lnTo>
                      <a:pt x="328" y="312"/>
                    </a:lnTo>
                    <a:lnTo>
                      <a:pt x="325" y="317"/>
                    </a:lnTo>
                    <a:lnTo>
                      <a:pt x="324" y="321"/>
                    </a:lnTo>
                    <a:lnTo>
                      <a:pt x="328" y="326"/>
                    </a:lnTo>
                    <a:lnTo>
                      <a:pt x="326" y="332"/>
                    </a:lnTo>
                    <a:lnTo>
                      <a:pt x="324" y="333"/>
                    </a:lnTo>
                    <a:lnTo>
                      <a:pt x="322" y="333"/>
                    </a:lnTo>
                    <a:lnTo>
                      <a:pt x="317" y="333"/>
                    </a:lnTo>
                    <a:lnTo>
                      <a:pt x="303" y="329"/>
                    </a:lnTo>
                    <a:lnTo>
                      <a:pt x="298" y="328"/>
                    </a:lnTo>
                    <a:lnTo>
                      <a:pt x="294" y="332"/>
                    </a:lnTo>
                    <a:lnTo>
                      <a:pt x="291" y="332"/>
                    </a:lnTo>
                    <a:lnTo>
                      <a:pt x="290" y="337"/>
                    </a:lnTo>
                    <a:lnTo>
                      <a:pt x="290" y="343"/>
                    </a:lnTo>
                    <a:lnTo>
                      <a:pt x="292" y="347"/>
                    </a:lnTo>
                    <a:lnTo>
                      <a:pt x="294" y="352"/>
                    </a:lnTo>
                    <a:lnTo>
                      <a:pt x="294" y="363"/>
                    </a:lnTo>
                    <a:lnTo>
                      <a:pt x="288" y="367"/>
                    </a:lnTo>
                    <a:lnTo>
                      <a:pt x="283" y="367"/>
                    </a:lnTo>
                    <a:lnTo>
                      <a:pt x="279" y="356"/>
                    </a:lnTo>
                    <a:lnTo>
                      <a:pt x="274" y="352"/>
                    </a:lnTo>
                    <a:lnTo>
                      <a:pt x="93" y="366"/>
                    </a:lnTo>
                    <a:lnTo>
                      <a:pt x="89" y="360"/>
                    </a:lnTo>
                    <a:lnTo>
                      <a:pt x="88" y="355"/>
                    </a:lnTo>
                    <a:lnTo>
                      <a:pt x="81" y="344"/>
                    </a:lnTo>
                    <a:lnTo>
                      <a:pt x="81" y="341"/>
                    </a:lnTo>
                    <a:lnTo>
                      <a:pt x="77" y="333"/>
                    </a:lnTo>
                    <a:lnTo>
                      <a:pt x="73" y="328"/>
                    </a:lnTo>
                    <a:lnTo>
                      <a:pt x="70" y="322"/>
                    </a:lnTo>
                    <a:lnTo>
                      <a:pt x="73" y="312"/>
                    </a:lnTo>
                    <a:lnTo>
                      <a:pt x="71" y="306"/>
                    </a:lnTo>
                    <a:lnTo>
                      <a:pt x="73" y="301"/>
                    </a:lnTo>
                    <a:lnTo>
                      <a:pt x="70" y="294"/>
                    </a:lnTo>
                    <a:lnTo>
                      <a:pt x="66" y="287"/>
                    </a:lnTo>
                    <a:lnTo>
                      <a:pt x="63" y="278"/>
                    </a:lnTo>
                    <a:lnTo>
                      <a:pt x="65" y="268"/>
                    </a:lnTo>
                    <a:lnTo>
                      <a:pt x="66" y="261"/>
                    </a:lnTo>
                    <a:lnTo>
                      <a:pt x="66" y="252"/>
                    </a:lnTo>
                    <a:lnTo>
                      <a:pt x="69" y="246"/>
                    </a:lnTo>
                    <a:lnTo>
                      <a:pt x="74" y="242"/>
                    </a:lnTo>
                    <a:lnTo>
                      <a:pt x="73" y="238"/>
                    </a:lnTo>
                    <a:lnTo>
                      <a:pt x="69" y="236"/>
                    </a:lnTo>
                    <a:lnTo>
                      <a:pt x="69" y="227"/>
                    </a:lnTo>
                    <a:lnTo>
                      <a:pt x="66" y="221"/>
                    </a:lnTo>
                    <a:lnTo>
                      <a:pt x="66" y="219"/>
                    </a:lnTo>
                    <a:lnTo>
                      <a:pt x="59" y="213"/>
                    </a:lnTo>
                    <a:lnTo>
                      <a:pt x="55" y="203"/>
                    </a:lnTo>
                    <a:lnTo>
                      <a:pt x="51" y="198"/>
                    </a:lnTo>
                    <a:lnTo>
                      <a:pt x="50" y="192"/>
                    </a:lnTo>
                    <a:lnTo>
                      <a:pt x="48" y="190"/>
                    </a:lnTo>
                    <a:lnTo>
                      <a:pt x="24" y="10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4658" y="2507"/>
                <a:ext cx="355" cy="367"/>
              </a:xfrm>
              <a:custGeom>
                <a:rect b="b" l="l" r="r" t="t"/>
                <a:pathLst>
                  <a:path extrusionOk="0" h="367" w="355">
                    <a:moveTo>
                      <a:pt x="0" y="23"/>
                    </a:moveTo>
                    <a:lnTo>
                      <a:pt x="58" y="15"/>
                    </a:lnTo>
                    <a:lnTo>
                      <a:pt x="85" y="12"/>
                    </a:lnTo>
                    <a:lnTo>
                      <a:pt x="165" y="0"/>
                    </a:lnTo>
                    <a:lnTo>
                      <a:pt x="165" y="4"/>
                    </a:lnTo>
                    <a:lnTo>
                      <a:pt x="154" y="19"/>
                    </a:lnTo>
                    <a:lnTo>
                      <a:pt x="153" y="24"/>
                    </a:lnTo>
                    <a:lnTo>
                      <a:pt x="156" y="29"/>
                    </a:lnTo>
                    <a:lnTo>
                      <a:pt x="161" y="32"/>
                    </a:lnTo>
                    <a:lnTo>
                      <a:pt x="166" y="34"/>
                    </a:lnTo>
                    <a:lnTo>
                      <a:pt x="176" y="42"/>
                    </a:lnTo>
                    <a:lnTo>
                      <a:pt x="184" y="40"/>
                    </a:lnTo>
                    <a:lnTo>
                      <a:pt x="189" y="44"/>
                    </a:lnTo>
                    <a:lnTo>
                      <a:pt x="192" y="50"/>
                    </a:lnTo>
                    <a:lnTo>
                      <a:pt x="198" y="55"/>
                    </a:lnTo>
                    <a:lnTo>
                      <a:pt x="199" y="61"/>
                    </a:lnTo>
                    <a:lnTo>
                      <a:pt x="212" y="78"/>
                    </a:lnTo>
                    <a:lnTo>
                      <a:pt x="223" y="85"/>
                    </a:lnTo>
                    <a:lnTo>
                      <a:pt x="233" y="89"/>
                    </a:lnTo>
                    <a:lnTo>
                      <a:pt x="238" y="96"/>
                    </a:lnTo>
                    <a:lnTo>
                      <a:pt x="242" y="101"/>
                    </a:lnTo>
                    <a:lnTo>
                      <a:pt x="245" y="104"/>
                    </a:lnTo>
                    <a:lnTo>
                      <a:pt x="250" y="105"/>
                    </a:lnTo>
                    <a:lnTo>
                      <a:pt x="259" y="111"/>
                    </a:lnTo>
                    <a:lnTo>
                      <a:pt x="263" y="114"/>
                    </a:lnTo>
                    <a:lnTo>
                      <a:pt x="263" y="118"/>
                    </a:lnTo>
                    <a:lnTo>
                      <a:pt x="264" y="123"/>
                    </a:lnTo>
                    <a:lnTo>
                      <a:pt x="271" y="126"/>
                    </a:lnTo>
                    <a:lnTo>
                      <a:pt x="271" y="131"/>
                    </a:lnTo>
                    <a:lnTo>
                      <a:pt x="276" y="133"/>
                    </a:lnTo>
                    <a:lnTo>
                      <a:pt x="276" y="134"/>
                    </a:lnTo>
                    <a:lnTo>
                      <a:pt x="282" y="139"/>
                    </a:lnTo>
                    <a:lnTo>
                      <a:pt x="287" y="141"/>
                    </a:lnTo>
                    <a:lnTo>
                      <a:pt x="298" y="147"/>
                    </a:lnTo>
                    <a:lnTo>
                      <a:pt x="298" y="152"/>
                    </a:lnTo>
                    <a:lnTo>
                      <a:pt x="305" y="160"/>
                    </a:lnTo>
                    <a:lnTo>
                      <a:pt x="307" y="165"/>
                    </a:lnTo>
                    <a:lnTo>
                      <a:pt x="307" y="171"/>
                    </a:lnTo>
                    <a:lnTo>
                      <a:pt x="309" y="176"/>
                    </a:lnTo>
                    <a:lnTo>
                      <a:pt x="314" y="180"/>
                    </a:lnTo>
                    <a:lnTo>
                      <a:pt x="321" y="183"/>
                    </a:lnTo>
                    <a:lnTo>
                      <a:pt x="325" y="188"/>
                    </a:lnTo>
                    <a:lnTo>
                      <a:pt x="328" y="194"/>
                    </a:lnTo>
                    <a:lnTo>
                      <a:pt x="332" y="199"/>
                    </a:lnTo>
                    <a:lnTo>
                      <a:pt x="332" y="204"/>
                    </a:lnTo>
                    <a:lnTo>
                      <a:pt x="332" y="210"/>
                    </a:lnTo>
                    <a:lnTo>
                      <a:pt x="336" y="214"/>
                    </a:lnTo>
                    <a:lnTo>
                      <a:pt x="347" y="217"/>
                    </a:lnTo>
                    <a:lnTo>
                      <a:pt x="349" y="218"/>
                    </a:lnTo>
                    <a:lnTo>
                      <a:pt x="352" y="218"/>
                    </a:lnTo>
                    <a:lnTo>
                      <a:pt x="355" y="219"/>
                    </a:lnTo>
                    <a:lnTo>
                      <a:pt x="354" y="225"/>
                    </a:lnTo>
                    <a:lnTo>
                      <a:pt x="348" y="227"/>
                    </a:lnTo>
                    <a:lnTo>
                      <a:pt x="348" y="233"/>
                    </a:lnTo>
                    <a:lnTo>
                      <a:pt x="344" y="233"/>
                    </a:lnTo>
                    <a:lnTo>
                      <a:pt x="339" y="230"/>
                    </a:lnTo>
                    <a:lnTo>
                      <a:pt x="339" y="236"/>
                    </a:lnTo>
                    <a:lnTo>
                      <a:pt x="344" y="240"/>
                    </a:lnTo>
                    <a:lnTo>
                      <a:pt x="340" y="246"/>
                    </a:lnTo>
                    <a:lnTo>
                      <a:pt x="333" y="246"/>
                    </a:lnTo>
                    <a:lnTo>
                      <a:pt x="335" y="252"/>
                    </a:lnTo>
                    <a:lnTo>
                      <a:pt x="340" y="251"/>
                    </a:lnTo>
                    <a:lnTo>
                      <a:pt x="340" y="252"/>
                    </a:lnTo>
                    <a:lnTo>
                      <a:pt x="339" y="257"/>
                    </a:lnTo>
                    <a:lnTo>
                      <a:pt x="333" y="255"/>
                    </a:lnTo>
                    <a:lnTo>
                      <a:pt x="336" y="260"/>
                    </a:lnTo>
                    <a:lnTo>
                      <a:pt x="330" y="264"/>
                    </a:lnTo>
                    <a:lnTo>
                      <a:pt x="333" y="267"/>
                    </a:lnTo>
                    <a:lnTo>
                      <a:pt x="337" y="265"/>
                    </a:lnTo>
                    <a:lnTo>
                      <a:pt x="335" y="275"/>
                    </a:lnTo>
                    <a:lnTo>
                      <a:pt x="332" y="275"/>
                    </a:lnTo>
                    <a:lnTo>
                      <a:pt x="332" y="280"/>
                    </a:lnTo>
                    <a:lnTo>
                      <a:pt x="326" y="280"/>
                    </a:lnTo>
                    <a:lnTo>
                      <a:pt x="321" y="279"/>
                    </a:lnTo>
                    <a:lnTo>
                      <a:pt x="320" y="279"/>
                    </a:lnTo>
                    <a:lnTo>
                      <a:pt x="325" y="282"/>
                    </a:lnTo>
                    <a:lnTo>
                      <a:pt x="329" y="282"/>
                    </a:lnTo>
                    <a:lnTo>
                      <a:pt x="336" y="283"/>
                    </a:lnTo>
                    <a:lnTo>
                      <a:pt x="333" y="289"/>
                    </a:lnTo>
                    <a:lnTo>
                      <a:pt x="329" y="297"/>
                    </a:lnTo>
                    <a:lnTo>
                      <a:pt x="324" y="294"/>
                    </a:lnTo>
                    <a:lnTo>
                      <a:pt x="322" y="299"/>
                    </a:lnTo>
                    <a:lnTo>
                      <a:pt x="329" y="299"/>
                    </a:lnTo>
                    <a:lnTo>
                      <a:pt x="326" y="305"/>
                    </a:lnTo>
                    <a:lnTo>
                      <a:pt x="322" y="302"/>
                    </a:lnTo>
                    <a:lnTo>
                      <a:pt x="326" y="306"/>
                    </a:lnTo>
                    <a:lnTo>
                      <a:pt x="324" y="312"/>
                    </a:lnTo>
                    <a:lnTo>
                      <a:pt x="328" y="312"/>
                    </a:lnTo>
                    <a:lnTo>
                      <a:pt x="325" y="317"/>
                    </a:lnTo>
                    <a:lnTo>
                      <a:pt x="324" y="321"/>
                    </a:lnTo>
                    <a:lnTo>
                      <a:pt x="328" y="326"/>
                    </a:lnTo>
                    <a:lnTo>
                      <a:pt x="326" y="332"/>
                    </a:lnTo>
                    <a:lnTo>
                      <a:pt x="324" y="333"/>
                    </a:lnTo>
                    <a:lnTo>
                      <a:pt x="322" y="333"/>
                    </a:lnTo>
                    <a:lnTo>
                      <a:pt x="317" y="333"/>
                    </a:lnTo>
                    <a:lnTo>
                      <a:pt x="303" y="329"/>
                    </a:lnTo>
                    <a:lnTo>
                      <a:pt x="298" y="328"/>
                    </a:lnTo>
                    <a:lnTo>
                      <a:pt x="294" y="332"/>
                    </a:lnTo>
                    <a:lnTo>
                      <a:pt x="291" y="332"/>
                    </a:lnTo>
                    <a:lnTo>
                      <a:pt x="290" y="337"/>
                    </a:lnTo>
                    <a:lnTo>
                      <a:pt x="290" y="343"/>
                    </a:lnTo>
                    <a:lnTo>
                      <a:pt x="292" y="347"/>
                    </a:lnTo>
                    <a:lnTo>
                      <a:pt x="294" y="352"/>
                    </a:lnTo>
                    <a:lnTo>
                      <a:pt x="294" y="363"/>
                    </a:lnTo>
                    <a:lnTo>
                      <a:pt x="288" y="367"/>
                    </a:lnTo>
                    <a:lnTo>
                      <a:pt x="283" y="367"/>
                    </a:lnTo>
                    <a:lnTo>
                      <a:pt x="279" y="356"/>
                    </a:lnTo>
                    <a:lnTo>
                      <a:pt x="274" y="352"/>
                    </a:lnTo>
                    <a:lnTo>
                      <a:pt x="93" y="366"/>
                    </a:lnTo>
                    <a:lnTo>
                      <a:pt x="89" y="360"/>
                    </a:lnTo>
                    <a:lnTo>
                      <a:pt x="88" y="355"/>
                    </a:lnTo>
                    <a:lnTo>
                      <a:pt x="81" y="344"/>
                    </a:lnTo>
                    <a:lnTo>
                      <a:pt x="81" y="341"/>
                    </a:lnTo>
                    <a:lnTo>
                      <a:pt x="77" y="333"/>
                    </a:lnTo>
                    <a:lnTo>
                      <a:pt x="73" y="328"/>
                    </a:lnTo>
                    <a:lnTo>
                      <a:pt x="70" y="322"/>
                    </a:lnTo>
                    <a:lnTo>
                      <a:pt x="73" y="312"/>
                    </a:lnTo>
                    <a:lnTo>
                      <a:pt x="71" y="306"/>
                    </a:lnTo>
                    <a:lnTo>
                      <a:pt x="73" y="301"/>
                    </a:lnTo>
                    <a:lnTo>
                      <a:pt x="70" y="294"/>
                    </a:lnTo>
                    <a:lnTo>
                      <a:pt x="66" y="287"/>
                    </a:lnTo>
                    <a:lnTo>
                      <a:pt x="63" y="278"/>
                    </a:lnTo>
                    <a:lnTo>
                      <a:pt x="65" y="268"/>
                    </a:lnTo>
                    <a:lnTo>
                      <a:pt x="66" y="261"/>
                    </a:lnTo>
                    <a:lnTo>
                      <a:pt x="66" y="252"/>
                    </a:lnTo>
                    <a:lnTo>
                      <a:pt x="69" y="246"/>
                    </a:lnTo>
                    <a:lnTo>
                      <a:pt x="74" y="242"/>
                    </a:lnTo>
                    <a:lnTo>
                      <a:pt x="73" y="238"/>
                    </a:lnTo>
                    <a:lnTo>
                      <a:pt x="69" y="236"/>
                    </a:lnTo>
                    <a:lnTo>
                      <a:pt x="69" y="227"/>
                    </a:lnTo>
                    <a:lnTo>
                      <a:pt x="66" y="221"/>
                    </a:lnTo>
                    <a:lnTo>
                      <a:pt x="66" y="219"/>
                    </a:lnTo>
                    <a:lnTo>
                      <a:pt x="59" y="213"/>
                    </a:lnTo>
                    <a:lnTo>
                      <a:pt x="55" y="203"/>
                    </a:lnTo>
                    <a:lnTo>
                      <a:pt x="51" y="198"/>
                    </a:lnTo>
                    <a:lnTo>
                      <a:pt x="50" y="192"/>
                    </a:lnTo>
                    <a:lnTo>
                      <a:pt x="48" y="190"/>
                    </a:lnTo>
                    <a:lnTo>
                      <a:pt x="24" y="100"/>
                    </a:lnTo>
                    <a:lnTo>
                      <a:pt x="0" y="23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4815" y="2021"/>
                <a:ext cx="289" cy="290"/>
              </a:xfrm>
              <a:custGeom>
                <a:rect b="b" l="l" r="r" t="t"/>
                <a:pathLst>
                  <a:path extrusionOk="0" h="290" w="289">
                    <a:moveTo>
                      <a:pt x="0" y="202"/>
                    </a:moveTo>
                    <a:lnTo>
                      <a:pt x="0" y="202"/>
                    </a:lnTo>
                    <a:lnTo>
                      <a:pt x="5" y="201"/>
                    </a:lnTo>
                    <a:lnTo>
                      <a:pt x="13" y="198"/>
                    </a:lnTo>
                    <a:lnTo>
                      <a:pt x="17" y="193"/>
                    </a:lnTo>
                    <a:lnTo>
                      <a:pt x="17" y="187"/>
                    </a:lnTo>
                    <a:lnTo>
                      <a:pt x="23" y="183"/>
                    </a:lnTo>
                    <a:lnTo>
                      <a:pt x="22" y="174"/>
                    </a:lnTo>
                    <a:lnTo>
                      <a:pt x="20" y="171"/>
                    </a:lnTo>
                    <a:lnTo>
                      <a:pt x="22" y="166"/>
                    </a:lnTo>
                    <a:lnTo>
                      <a:pt x="23" y="163"/>
                    </a:lnTo>
                    <a:lnTo>
                      <a:pt x="23" y="157"/>
                    </a:lnTo>
                    <a:lnTo>
                      <a:pt x="24" y="152"/>
                    </a:lnTo>
                    <a:lnTo>
                      <a:pt x="28" y="147"/>
                    </a:lnTo>
                    <a:lnTo>
                      <a:pt x="34" y="149"/>
                    </a:lnTo>
                    <a:lnTo>
                      <a:pt x="39" y="157"/>
                    </a:lnTo>
                    <a:lnTo>
                      <a:pt x="41" y="152"/>
                    </a:lnTo>
                    <a:lnTo>
                      <a:pt x="45" y="147"/>
                    </a:lnTo>
                    <a:lnTo>
                      <a:pt x="41" y="141"/>
                    </a:lnTo>
                    <a:lnTo>
                      <a:pt x="43" y="136"/>
                    </a:lnTo>
                    <a:lnTo>
                      <a:pt x="43" y="130"/>
                    </a:lnTo>
                    <a:lnTo>
                      <a:pt x="46" y="125"/>
                    </a:lnTo>
                    <a:lnTo>
                      <a:pt x="53" y="121"/>
                    </a:lnTo>
                    <a:lnTo>
                      <a:pt x="53" y="117"/>
                    </a:lnTo>
                    <a:lnTo>
                      <a:pt x="58" y="110"/>
                    </a:lnTo>
                    <a:lnTo>
                      <a:pt x="66" y="113"/>
                    </a:lnTo>
                    <a:lnTo>
                      <a:pt x="77" y="105"/>
                    </a:lnTo>
                    <a:lnTo>
                      <a:pt x="84" y="94"/>
                    </a:lnTo>
                    <a:lnTo>
                      <a:pt x="89" y="87"/>
                    </a:lnTo>
                    <a:lnTo>
                      <a:pt x="92" y="77"/>
                    </a:lnTo>
                    <a:lnTo>
                      <a:pt x="92" y="72"/>
                    </a:lnTo>
                    <a:lnTo>
                      <a:pt x="92" y="67"/>
                    </a:lnTo>
                    <a:lnTo>
                      <a:pt x="92" y="61"/>
                    </a:lnTo>
                    <a:lnTo>
                      <a:pt x="93" y="61"/>
                    </a:lnTo>
                    <a:lnTo>
                      <a:pt x="95" y="54"/>
                    </a:lnTo>
                    <a:lnTo>
                      <a:pt x="93" y="49"/>
                    </a:lnTo>
                    <a:lnTo>
                      <a:pt x="96" y="33"/>
                    </a:lnTo>
                    <a:lnTo>
                      <a:pt x="98" y="27"/>
                    </a:lnTo>
                    <a:lnTo>
                      <a:pt x="95" y="12"/>
                    </a:lnTo>
                    <a:lnTo>
                      <a:pt x="91" y="7"/>
                    </a:lnTo>
                    <a:lnTo>
                      <a:pt x="92" y="3"/>
                    </a:lnTo>
                    <a:lnTo>
                      <a:pt x="95" y="3"/>
                    </a:lnTo>
                    <a:lnTo>
                      <a:pt x="99" y="0"/>
                    </a:lnTo>
                    <a:lnTo>
                      <a:pt x="111" y="75"/>
                    </a:lnTo>
                    <a:lnTo>
                      <a:pt x="176" y="63"/>
                    </a:lnTo>
                    <a:lnTo>
                      <a:pt x="183" y="106"/>
                    </a:lnTo>
                    <a:lnTo>
                      <a:pt x="187" y="101"/>
                    </a:lnTo>
                    <a:lnTo>
                      <a:pt x="192" y="95"/>
                    </a:lnTo>
                    <a:lnTo>
                      <a:pt x="195" y="91"/>
                    </a:lnTo>
                    <a:lnTo>
                      <a:pt x="201" y="84"/>
                    </a:lnTo>
                    <a:lnTo>
                      <a:pt x="202" y="80"/>
                    </a:lnTo>
                    <a:lnTo>
                      <a:pt x="207" y="77"/>
                    </a:lnTo>
                    <a:lnTo>
                      <a:pt x="213" y="79"/>
                    </a:lnTo>
                    <a:lnTo>
                      <a:pt x="220" y="68"/>
                    </a:lnTo>
                    <a:lnTo>
                      <a:pt x="220" y="63"/>
                    </a:lnTo>
                    <a:lnTo>
                      <a:pt x="221" y="63"/>
                    </a:lnTo>
                    <a:lnTo>
                      <a:pt x="226" y="68"/>
                    </a:lnTo>
                    <a:lnTo>
                      <a:pt x="232" y="69"/>
                    </a:lnTo>
                    <a:lnTo>
                      <a:pt x="240" y="68"/>
                    </a:lnTo>
                    <a:lnTo>
                      <a:pt x="241" y="63"/>
                    </a:lnTo>
                    <a:lnTo>
                      <a:pt x="245" y="57"/>
                    </a:lnTo>
                    <a:lnTo>
                      <a:pt x="251" y="57"/>
                    </a:lnTo>
                    <a:lnTo>
                      <a:pt x="253" y="52"/>
                    </a:lnTo>
                    <a:lnTo>
                      <a:pt x="258" y="49"/>
                    </a:lnTo>
                    <a:lnTo>
                      <a:pt x="263" y="52"/>
                    </a:lnTo>
                    <a:lnTo>
                      <a:pt x="268" y="54"/>
                    </a:lnTo>
                    <a:lnTo>
                      <a:pt x="279" y="54"/>
                    </a:lnTo>
                    <a:lnTo>
                      <a:pt x="279" y="54"/>
                    </a:lnTo>
                    <a:lnTo>
                      <a:pt x="278" y="60"/>
                    </a:lnTo>
                    <a:lnTo>
                      <a:pt x="283" y="61"/>
                    </a:lnTo>
                    <a:lnTo>
                      <a:pt x="283" y="67"/>
                    </a:lnTo>
                    <a:lnTo>
                      <a:pt x="287" y="71"/>
                    </a:lnTo>
                    <a:lnTo>
                      <a:pt x="289" y="75"/>
                    </a:lnTo>
                    <a:lnTo>
                      <a:pt x="287" y="84"/>
                    </a:lnTo>
                    <a:lnTo>
                      <a:pt x="283" y="90"/>
                    </a:lnTo>
                    <a:lnTo>
                      <a:pt x="255" y="73"/>
                    </a:lnTo>
                    <a:lnTo>
                      <a:pt x="249" y="76"/>
                    </a:lnTo>
                    <a:lnTo>
                      <a:pt x="251" y="82"/>
                    </a:lnTo>
                    <a:lnTo>
                      <a:pt x="248" y="87"/>
                    </a:lnTo>
                    <a:lnTo>
                      <a:pt x="249" y="98"/>
                    </a:lnTo>
                    <a:lnTo>
                      <a:pt x="245" y="103"/>
                    </a:lnTo>
                    <a:lnTo>
                      <a:pt x="243" y="113"/>
                    </a:lnTo>
                    <a:lnTo>
                      <a:pt x="239" y="118"/>
                    </a:lnTo>
                    <a:lnTo>
                      <a:pt x="233" y="118"/>
                    </a:lnTo>
                    <a:lnTo>
                      <a:pt x="229" y="129"/>
                    </a:lnTo>
                    <a:lnTo>
                      <a:pt x="224" y="130"/>
                    </a:lnTo>
                    <a:lnTo>
                      <a:pt x="218" y="130"/>
                    </a:lnTo>
                    <a:lnTo>
                      <a:pt x="217" y="136"/>
                    </a:lnTo>
                    <a:lnTo>
                      <a:pt x="216" y="143"/>
                    </a:lnTo>
                    <a:lnTo>
                      <a:pt x="213" y="148"/>
                    </a:lnTo>
                    <a:lnTo>
                      <a:pt x="210" y="159"/>
                    </a:lnTo>
                    <a:lnTo>
                      <a:pt x="209" y="164"/>
                    </a:lnTo>
                    <a:lnTo>
                      <a:pt x="203" y="166"/>
                    </a:lnTo>
                    <a:lnTo>
                      <a:pt x="192" y="164"/>
                    </a:lnTo>
                    <a:lnTo>
                      <a:pt x="192" y="162"/>
                    </a:lnTo>
                    <a:lnTo>
                      <a:pt x="187" y="157"/>
                    </a:lnTo>
                    <a:lnTo>
                      <a:pt x="182" y="159"/>
                    </a:lnTo>
                    <a:lnTo>
                      <a:pt x="182" y="170"/>
                    </a:lnTo>
                    <a:lnTo>
                      <a:pt x="180" y="175"/>
                    </a:lnTo>
                    <a:lnTo>
                      <a:pt x="179" y="178"/>
                    </a:lnTo>
                    <a:lnTo>
                      <a:pt x="175" y="187"/>
                    </a:lnTo>
                    <a:lnTo>
                      <a:pt x="172" y="193"/>
                    </a:lnTo>
                    <a:lnTo>
                      <a:pt x="171" y="198"/>
                    </a:lnTo>
                    <a:lnTo>
                      <a:pt x="169" y="209"/>
                    </a:lnTo>
                    <a:lnTo>
                      <a:pt x="164" y="216"/>
                    </a:lnTo>
                    <a:lnTo>
                      <a:pt x="159" y="227"/>
                    </a:lnTo>
                    <a:lnTo>
                      <a:pt x="156" y="236"/>
                    </a:lnTo>
                    <a:lnTo>
                      <a:pt x="160" y="242"/>
                    </a:lnTo>
                    <a:lnTo>
                      <a:pt x="156" y="247"/>
                    </a:lnTo>
                    <a:lnTo>
                      <a:pt x="157" y="252"/>
                    </a:lnTo>
                    <a:lnTo>
                      <a:pt x="157" y="252"/>
                    </a:lnTo>
                    <a:lnTo>
                      <a:pt x="146" y="261"/>
                    </a:lnTo>
                    <a:lnTo>
                      <a:pt x="141" y="259"/>
                    </a:lnTo>
                    <a:lnTo>
                      <a:pt x="131" y="267"/>
                    </a:lnTo>
                    <a:lnTo>
                      <a:pt x="123" y="265"/>
                    </a:lnTo>
                    <a:lnTo>
                      <a:pt x="123" y="270"/>
                    </a:lnTo>
                    <a:lnTo>
                      <a:pt x="122" y="274"/>
                    </a:lnTo>
                    <a:lnTo>
                      <a:pt x="117" y="277"/>
                    </a:lnTo>
                    <a:lnTo>
                      <a:pt x="104" y="282"/>
                    </a:lnTo>
                    <a:lnTo>
                      <a:pt x="99" y="282"/>
                    </a:lnTo>
                    <a:lnTo>
                      <a:pt x="91" y="278"/>
                    </a:lnTo>
                    <a:lnTo>
                      <a:pt x="88" y="284"/>
                    </a:lnTo>
                    <a:lnTo>
                      <a:pt x="79" y="290"/>
                    </a:lnTo>
                    <a:lnTo>
                      <a:pt x="70" y="289"/>
                    </a:lnTo>
                    <a:lnTo>
                      <a:pt x="60" y="284"/>
                    </a:lnTo>
                    <a:lnTo>
                      <a:pt x="54" y="278"/>
                    </a:lnTo>
                    <a:lnTo>
                      <a:pt x="50" y="273"/>
                    </a:lnTo>
                    <a:lnTo>
                      <a:pt x="50" y="267"/>
                    </a:lnTo>
                    <a:lnTo>
                      <a:pt x="41" y="267"/>
                    </a:lnTo>
                    <a:lnTo>
                      <a:pt x="30" y="259"/>
                    </a:lnTo>
                    <a:lnTo>
                      <a:pt x="19" y="246"/>
                    </a:lnTo>
                    <a:lnTo>
                      <a:pt x="13" y="240"/>
                    </a:lnTo>
                    <a:lnTo>
                      <a:pt x="12" y="235"/>
                    </a:lnTo>
                    <a:lnTo>
                      <a:pt x="0" y="224"/>
                    </a:lnTo>
                    <a:lnTo>
                      <a:pt x="3" y="213"/>
                    </a:lnTo>
                    <a:lnTo>
                      <a:pt x="3" y="208"/>
                    </a:lnTo>
                    <a:lnTo>
                      <a:pt x="0" y="205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97BF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4815" y="2022"/>
                <a:ext cx="289" cy="290"/>
              </a:xfrm>
              <a:custGeom>
                <a:rect b="b" l="l" r="r" t="t"/>
                <a:pathLst>
                  <a:path extrusionOk="0" h="290" w="289">
                    <a:moveTo>
                      <a:pt x="0" y="202"/>
                    </a:moveTo>
                    <a:lnTo>
                      <a:pt x="0" y="202"/>
                    </a:lnTo>
                    <a:lnTo>
                      <a:pt x="5" y="201"/>
                    </a:lnTo>
                    <a:lnTo>
                      <a:pt x="13" y="198"/>
                    </a:lnTo>
                    <a:lnTo>
                      <a:pt x="17" y="193"/>
                    </a:lnTo>
                    <a:lnTo>
                      <a:pt x="17" y="187"/>
                    </a:lnTo>
                    <a:lnTo>
                      <a:pt x="23" y="183"/>
                    </a:lnTo>
                    <a:lnTo>
                      <a:pt x="22" y="174"/>
                    </a:lnTo>
                    <a:lnTo>
                      <a:pt x="20" y="171"/>
                    </a:lnTo>
                    <a:lnTo>
                      <a:pt x="22" y="166"/>
                    </a:lnTo>
                    <a:lnTo>
                      <a:pt x="23" y="163"/>
                    </a:lnTo>
                    <a:lnTo>
                      <a:pt x="23" y="157"/>
                    </a:lnTo>
                    <a:lnTo>
                      <a:pt x="24" y="152"/>
                    </a:lnTo>
                    <a:lnTo>
                      <a:pt x="28" y="147"/>
                    </a:lnTo>
                    <a:lnTo>
                      <a:pt x="34" y="149"/>
                    </a:lnTo>
                    <a:lnTo>
                      <a:pt x="39" y="157"/>
                    </a:lnTo>
                    <a:lnTo>
                      <a:pt x="41" y="152"/>
                    </a:lnTo>
                    <a:lnTo>
                      <a:pt x="45" y="147"/>
                    </a:lnTo>
                    <a:lnTo>
                      <a:pt x="41" y="141"/>
                    </a:lnTo>
                    <a:lnTo>
                      <a:pt x="43" y="136"/>
                    </a:lnTo>
                    <a:lnTo>
                      <a:pt x="43" y="130"/>
                    </a:lnTo>
                    <a:lnTo>
                      <a:pt x="46" y="125"/>
                    </a:lnTo>
                    <a:lnTo>
                      <a:pt x="53" y="121"/>
                    </a:lnTo>
                    <a:lnTo>
                      <a:pt x="53" y="117"/>
                    </a:lnTo>
                    <a:lnTo>
                      <a:pt x="58" y="110"/>
                    </a:lnTo>
                    <a:lnTo>
                      <a:pt x="66" y="113"/>
                    </a:lnTo>
                    <a:lnTo>
                      <a:pt x="77" y="105"/>
                    </a:lnTo>
                    <a:lnTo>
                      <a:pt x="84" y="94"/>
                    </a:lnTo>
                    <a:lnTo>
                      <a:pt x="89" y="87"/>
                    </a:lnTo>
                    <a:lnTo>
                      <a:pt x="92" y="77"/>
                    </a:lnTo>
                    <a:lnTo>
                      <a:pt x="92" y="72"/>
                    </a:lnTo>
                    <a:lnTo>
                      <a:pt x="92" y="67"/>
                    </a:lnTo>
                    <a:lnTo>
                      <a:pt x="92" y="61"/>
                    </a:lnTo>
                    <a:lnTo>
                      <a:pt x="93" y="61"/>
                    </a:lnTo>
                    <a:lnTo>
                      <a:pt x="95" y="54"/>
                    </a:lnTo>
                    <a:lnTo>
                      <a:pt x="93" y="49"/>
                    </a:lnTo>
                    <a:lnTo>
                      <a:pt x="96" y="33"/>
                    </a:lnTo>
                    <a:lnTo>
                      <a:pt x="98" y="27"/>
                    </a:lnTo>
                    <a:lnTo>
                      <a:pt x="95" y="12"/>
                    </a:lnTo>
                    <a:lnTo>
                      <a:pt x="91" y="7"/>
                    </a:lnTo>
                    <a:lnTo>
                      <a:pt x="92" y="3"/>
                    </a:lnTo>
                    <a:lnTo>
                      <a:pt x="95" y="3"/>
                    </a:lnTo>
                    <a:lnTo>
                      <a:pt x="99" y="0"/>
                    </a:lnTo>
                    <a:lnTo>
                      <a:pt x="111" y="75"/>
                    </a:lnTo>
                    <a:lnTo>
                      <a:pt x="176" y="63"/>
                    </a:lnTo>
                    <a:lnTo>
                      <a:pt x="183" y="106"/>
                    </a:lnTo>
                    <a:lnTo>
                      <a:pt x="187" y="101"/>
                    </a:lnTo>
                    <a:lnTo>
                      <a:pt x="192" y="95"/>
                    </a:lnTo>
                    <a:lnTo>
                      <a:pt x="195" y="91"/>
                    </a:lnTo>
                    <a:lnTo>
                      <a:pt x="201" y="84"/>
                    </a:lnTo>
                    <a:lnTo>
                      <a:pt x="202" y="80"/>
                    </a:lnTo>
                    <a:lnTo>
                      <a:pt x="207" y="77"/>
                    </a:lnTo>
                    <a:lnTo>
                      <a:pt x="213" y="79"/>
                    </a:lnTo>
                    <a:lnTo>
                      <a:pt x="220" y="68"/>
                    </a:lnTo>
                    <a:lnTo>
                      <a:pt x="220" y="63"/>
                    </a:lnTo>
                    <a:lnTo>
                      <a:pt x="221" y="63"/>
                    </a:lnTo>
                    <a:lnTo>
                      <a:pt x="226" y="68"/>
                    </a:lnTo>
                    <a:lnTo>
                      <a:pt x="232" y="69"/>
                    </a:lnTo>
                    <a:lnTo>
                      <a:pt x="240" y="68"/>
                    </a:lnTo>
                    <a:lnTo>
                      <a:pt x="241" y="63"/>
                    </a:lnTo>
                    <a:lnTo>
                      <a:pt x="245" y="57"/>
                    </a:lnTo>
                    <a:lnTo>
                      <a:pt x="251" y="57"/>
                    </a:lnTo>
                    <a:lnTo>
                      <a:pt x="253" y="52"/>
                    </a:lnTo>
                    <a:lnTo>
                      <a:pt x="258" y="49"/>
                    </a:lnTo>
                    <a:lnTo>
                      <a:pt x="263" y="52"/>
                    </a:lnTo>
                    <a:lnTo>
                      <a:pt x="268" y="54"/>
                    </a:lnTo>
                    <a:lnTo>
                      <a:pt x="279" y="54"/>
                    </a:lnTo>
                    <a:lnTo>
                      <a:pt x="279" y="54"/>
                    </a:lnTo>
                    <a:lnTo>
                      <a:pt x="278" y="60"/>
                    </a:lnTo>
                    <a:lnTo>
                      <a:pt x="283" y="61"/>
                    </a:lnTo>
                    <a:lnTo>
                      <a:pt x="283" y="67"/>
                    </a:lnTo>
                    <a:lnTo>
                      <a:pt x="287" y="71"/>
                    </a:lnTo>
                    <a:lnTo>
                      <a:pt x="289" y="75"/>
                    </a:lnTo>
                    <a:lnTo>
                      <a:pt x="287" y="84"/>
                    </a:lnTo>
                    <a:lnTo>
                      <a:pt x="283" y="90"/>
                    </a:lnTo>
                    <a:lnTo>
                      <a:pt x="255" y="73"/>
                    </a:lnTo>
                    <a:lnTo>
                      <a:pt x="249" y="76"/>
                    </a:lnTo>
                    <a:lnTo>
                      <a:pt x="251" y="82"/>
                    </a:lnTo>
                    <a:lnTo>
                      <a:pt x="248" y="87"/>
                    </a:lnTo>
                    <a:lnTo>
                      <a:pt x="249" y="98"/>
                    </a:lnTo>
                    <a:lnTo>
                      <a:pt x="245" y="103"/>
                    </a:lnTo>
                    <a:lnTo>
                      <a:pt x="243" y="113"/>
                    </a:lnTo>
                    <a:lnTo>
                      <a:pt x="239" y="118"/>
                    </a:lnTo>
                    <a:lnTo>
                      <a:pt x="233" y="118"/>
                    </a:lnTo>
                    <a:lnTo>
                      <a:pt x="229" y="129"/>
                    </a:lnTo>
                    <a:lnTo>
                      <a:pt x="224" y="130"/>
                    </a:lnTo>
                    <a:lnTo>
                      <a:pt x="218" y="130"/>
                    </a:lnTo>
                    <a:lnTo>
                      <a:pt x="217" y="136"/>
                    </a:lnTo>
                    <a:lnTo>
                      <a:pt x="216" y="143"/>
                    </a:lnTo>
                    <a:lnTo>
                      <a:pt x="213" y="148"/>
                    </a:lnTo>
                    <a:lnTo>
                      <a:pt x="210" y="159"/>
                    </a:lnTo>
                    <a:lnTo>
                      <a:pt x="209" y="164"/>
                    </a:lnTo>
                    <a:lnTo>
                      <a:pt x="203" y="166"/>
                    </a:lnTo>
                    <a:lnTo>
                      <a:pt x="192" y="164"/>
                    </a:lnTo>
                    <a:lnTo>
                      <a:pt x="192" y="162"/>
                    </a:lnTo>
                    <a:lnTo>
                      <a:pt x="187" y="157"/>
                    </a:lnTo>
                    <a:lnTo>
                      <a:pt x="182" y="159"/>
                    </a:lnTo>
                    <a:lnTo>
                      <a:pt x="182" y="170"/>
                    </a:lnTo>
                    <a:lnTo>
                      <a:pt x="180" y="175"/>
                    </a:lnTo>
                    <a:lnTo>
                      <a:pt x="179" y="178"/>
                    </a:lnTo>
                    <a:lnTo>
                      <a:pt x="175" y="187"/>
                    </a:lnTo>
                    <a:lnTo>
                      <a:pt x="172" y="193"/>
                    </a:lnTo>
                    <a:lnTo>
                      <a:pt x="171" y="198"/>
                    </a:lnTo>
                    <a:lnTo>
                      <a:pt x="169" y="209"/>
                    </a:lnTo>
                    <a:lnTo>
                      <a:pt x="164" y="216"/>
                    </a:lnTo>
                    <a:lnTo>
                      <a:pt x="159" y="227"/>
                    </a:lnTo>
                    <a:lnTo>
                      <a:pt x="156" y="236"/>
                    </a:lnTo>
                    <a:lnTo>
                      <a:pt x="160" y="242"/>
                    </a:lnTo>
                    <a:lnTo>
                      <a:pt x="156" y="247"/>
                    </a:lnTo>
                    <a:lnTo>
                      <a:pt x="157" y="252"/>
                    </a:lnTo>
                    <a:lnTo>
                      <a:pt x="157" y="252"/>
                    </a:lnTo>
                    <a:lnTo>
                      <a:pt x="146" y="261"/>
                    </a:lnTo>
                    <a:lnTo>
                      <a:pt x="141" y="259"/>
                    </a:lnTo>
                    <a:lnTo>
                      <a:pt x="131" y="267"/>
                    </a:lnTo>
                    <a:lnTo>
                      <a:pt x="123" y="265"/>
                    </a:lnTo>
                    <a:lnTo>
                      <a:pt x="123" y="270"/>
                    </a:lnTo>
                    <a:lnTo>
                      <a:pt x="122" y="274"/>
                    </a:lnTo>
                    <a:lnTo>
                      <a:pt x="117" y="277"/>
                    </a:lnTo>
                    <a:lnTo>
                      <a:pt x="104" y="282"/>
                    </a:lnTo>
                    <a:lnTo>
                      <a:pt x="99" y="282"/>
                    </a:lnTo>
                    <a:lnTo>
                      <a:pt x="91" y="278"/>
                    </a:lnTo>
                    <a:lnTo>
                      <a:pt x="88" y="284"/>
                    </a:lnTo>
                    <a:lnTo>
                      <a:pt x="79" y="290"/>
                    </a:lnTo>
                    <a:lnTo>
                      <a:pt x="70" y="289"/>
                    </a:lnTo>
                    <a:lnTo>
                      <a:pt x="60" y="284"/>
                    </a:lnTo>
                    <a:lnTo>
                      <a:pt x="54" y="278"/>
                    </a:lnTo>
                    <a:lnTo>
                      <a:pt x="50" y="273"/>
                    </a:lnTo>
                    <a:lnTo>
                      <a:pt x="50" y="267"/>
                    </a:lnTo>
                    <a:lnTo>
                      <a:pt x="41" y="267"/>
                    </a:lnTo>
                    <a:lnTo>
                      <a:pt x="30" y="259"/>
                    </a:lnTo>
                    <a:lnTo>
                      <a:pt x="19" y="246"/>
                    </a:lnTo>
                    <a:lnTo>
                      <a:pt x="13" y="240"/>
                    </a:lnTo>
                    <a:lnTo>
                      <a:pt x="12" y="235"/>
                    </a:lnTo>
                    <a:lnTo>
                      <a:pt x="0" y="224"/>
                    </a:lnTo>
                    <a:lnTo>
                      <a:pt x="3" y="213"/>
                    </a:lnTo>
                    <a:lnTo>
                      <a:pt x="3" y="208"/>
                    </a:lnTo>
                    <a:lnTo>
                      <a:pt x="0" y="205"/>
                    </a:lnTo>
                    <a:lnTo>
                      <a:pt x="0" y="202"/>
                    </a:lnTo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4811" y="2474"/>
                <a:ext cx="327" cy="251"/>
              </a:xfrm>
              <a:custGeom>
                <a:rect b="b" l="l" r="r" t="t"/>
                <a:pathLst>
                  <a:path extrusionOk="0" h="251" w="327">
                    <a:moveTo>
                      <a:pt x="12" y="33"/>
                    </a:moveTo>
                    <a:lnTo>
                      <a:pt x="30" y="25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4" y="8"/>
                    </a:lnTo>
                    <a:lnTo>
                      <a:pt x="123" y="1"/>
                    </a:lnTo>
                    <a:lnTo>
                      <a:pt x="145" y="0"/>
                    </a:lnTo>
                    <a:lnTo>
                      <a:pt x="150" y="6"/>
                    </a:lnTo>
                    <a:lnTo>
                      <a:pt x="154" y="3"/>
                    </a:lnTo>
                    <a:lnTo>
                      <a:pt x="164" y="11"/>
                    </a:lnTo>
                    <a:lnTo>
                      <a:pt x="165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241" y="12"/>
                    </a:lnTo>
                    <a:lnTo>
                      <a:pt x="325" y="71"/>
                    </a:lnTo>
                    <a:lnTo>
                      <a:pt x="327" y="73"/>
                    </a:lnTo>
                    <a:lnTo>
                      <a:pt x="327" y="76"/>
                    </a:lnTo>
                    <a:lnTo>
                      <a:pt x="323" y="79"/>
                    </a:lnTo>
                    <a:lnTo>
                      <a:pt x="310" y="91"/>
                    </a:lnTo>
                    <a:lnTo>
                      <a:pt x="300" y="113"/>
                    </a:lnTo>
                    <a:lnTo>
                      <a:pt x="297" y="118"/>
                    </a:lnTo>
                    <a:lnTo>
                      <a:pt x="297" y="134"/>
                    </a:lnTo>
                    <a:lnTo>
                      <a:pt x="294" y="130"/>
                    </a:lnTo>
                    <a:lnTo>
                      <a:pt x="290" y="128"/>
                    </a:lnTo>
                    <a:lnTo>
                      <a:pt x="293" y="117"/>
                    </a:lnTo>
                    <a:lnTo>
                      <a:pt x="291" y="118"/>
                    </a:lnTo>
                    <a:lnTo>
                      <a:pt x="289" y="124"/>
                    </a:lnTo>
                    <a:lnTo>
                      <a:pt x="287" y="130"/>
                    </a:lnTo>
                    <a:lnTo>
                      <a:pt x="293" y="133"/>
                    </a:lnTo>
                    <a:lnTo>
                      <a:pt x="297" y="138"/>
                    </a:lnTo>
                    <a:lnTo>
                      <a:pt x="293" y="144"/>
                    </a:lnTo>
                    <a:lnTo>
                      <a:pt x="287" y="142"/>
                    </a:lnTo>
                    <a:lnTo>
                      <a:pt x="291" y="144"/>
                    </a:lnTo>
                    <a:lnTo>
                      <a:pt x="287" y="149"/>
                    </a:lnTo>
                    <a:lnTo>
                      <a:pt x="286" y="155"/>
                    </a:lnTo>
                    <a:lnTo>
                      <a:pt x="281" y="156"/>
                    </a:lnTo>
                    <a:lnTo>
                      <a:pt x="275" y="155"/>
                    </a:lnTo>
                    <a:lnTo>
                      <a:pt x="272" y="160"/>
                    </a:lnTo>
                    <a:lnTo>
                      <a:pt x="274" y="166"/>
                    </a:lnTo>
                    <a:lnTo>
                      <a:pt x="270" y="168"/>
                    </a:lnTo>
                    <a:lnTo>
                      <a:pt x="267" y="172"/>
                    </a:lnTo>
                    <a:lnTo>
                      <a:pt x="263" y="178"/>
                    </a:lnTo>
                    <a:lnTo>
                      <a:pt x="257" y="179"/>
                    </a:lnTo>
                    <a:lnTo>
                      <a:pt x="256" y="174"/>
                    </a:lnTo>
                    <a:lnTo>
                      <a:pt x="251" y="174"/>
                    </a:lnTo>
                    <a:lnTo>
                      <a:pt x="253" y="182"/>
                    </a:lnTo>
                    <a:lnTo>
                      <a:pt x="257" y="183"/>
                    </a:lnTo>
                    <a:lnTo>
                      <a:pt x="256" y="189"/>
                    </a:lnTo>
                    <a:lnTo>
                      <a:pt x="251" y="191"/>
                    </a:lnTo>
                    <a:lnTo>
                      <a:pt x="251" y="194"/>
                    </a:lnTo>
                    <a:lnTo>
                      <a:pt x="245" y="195"/>
                    </a:lnTo>
                    <a:lnTo>
                      <a:pt x="240" y="199"/>
                    </a:lnTo>
                    <a:lnTo>
                      <a:pt x="234" y="198"/>
                    </a:lnTo>
                    <a:lnTo>
                      <a:pt x="239" y="199"/>
                    </a:lnTo>
                    <a:lnTo>
                      <a:pt x="233" y="205"/>
                    </a:lnTo>
                    <a:lnTo>
                      <a:pt x="228" y="206"/>
                    </a:lnTo>
                    <a:lnTo>
                      <a:pt x="224" y="208"/>
                    </a:lnTo>
                    <a:lnTo>
                      <a:pt x="217" y="206"/>
                    </a:lnTo>
                    <a:lnTo>
                      <a:pt x="206" y="212"/>
                    </a:lnTo>
                    <a:lnTo>
                      <a:pt x="210" y="210"/>
                    </a:lnTo>
                    <a:lnTo>
                      <a:pt x="215" y="213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20" y="221"/>
                    </a:lnTo>
                    <a:lnTo>
                      <a:pt x="225" y="216"/>
                    </a:lnTo>
                    <a:lnTo>
                      <a:pt x="222" y="224"/>
                    </a:lnTo>
                    <a:lnTo>
                      <a:pt x="217" y="228"/>
                    </a:lnTo>
                    <a:lnTo>
                      <a:pt x="211" y="225"/>
                    </a:lnTo>
                    <a:lnTo>
                      <a:pt x="209" y="216"/>
                    </a:lnTo>
                    <a:lnTo>
                      <a:pt x="207" y="227"/>
                    </a:lnTo>
                    <a:lnTo>
                      <a:pt x="202" y="221"/>
                    </a:lnTo>
                    <a:lnTo>
                      <a:pt x="201" y="217"/>
                    </a:lnTo>
                    <a:lnTo>
                      <a:pt x="196" y="213"/>
                    </a:lnTo>
                    <a:lnTo>
                      <a:pt x="201" y="223"/>
                    </a:lnTo>
                    <a:lnTo>
                      <a:pt x="202" y="228"/>
                    </a:lnTo>
                    <a:lnTo>
                      <a:pt x="205" y="232"/>
                    </a:lnTo>
                    <a:lnTo>
                      <a:pt x="210" y="236"/>
                    </a:lnTo>
                    <a:lnTo>
                      <a:pt x="206" y="240"/>
                    </a:lnTo>
                    <a:lnTo>
                      <a:pt x="203" y="241"/>
                    </a:lnTo>
                    <a:lnTo>
                      <a:pt x="203" y="236"/>
                    </a:lnTo>
                    <a:lnTo>
                      <a:pt x="201" y="241"/>
                    </a:lnTo>
                    <a:lnTo>
                      <a:pt x="199" y="251"/>
                    </a:lnTo>
                    <a:lnTo>
                      <a:pt x="196" y="251"/>
                    </a:lnTo>
                    <a:lnTo>
                      <a:pt x="194" y="250"/>
                    </a:lnTo>
                    <a:lnTo>
                      <a:pt x="183" y="247"/>
                    </a:lnTo>
                    <a:lnTo>
                      <a:pt x="179" y="243"/>
                    </a:lnTo>
                    <a:lnTo>
                      <a:pt x="179" y="237"/>
                    </a:lnTo>
                    <a:lnTo>
                      <a:pt x="179" y="232"/>
                    </a:lnTo>
                    <a:lnTo>
                      <a:pt x="175" y="227"/>
                    </a:lnTo>
                    <a:lnTo>
                      <a:pt x="172" y="221"/>
                    </a:lnTo>
                    <a:lnTo>
                      <a:pt x="168" y="216"/>
                    </a:lnTo>
                    <a:lnTo>
                      <a:pt x="161" y="213"/>
                    </a:lnTo>
                    <a:lnTo>
                      <a:pt x="156" y="209"/>
                    </a:lnTo>
                    <a:lnTo>
                      <a:pt x="154" y="204"/>
                    </a:lnTo>
                    <a:lnTo>
                      <a:pt x="154" y="198"/>
                    </a:lnTo>
                    <a:lnTo>
                      <a:pt x="152" y="193"/>
                    </a:lnTo>
                    <a:lnTo>
                      <a:pt x="145" y="185"/>
                    </a:lnTo>
                    <a:lnTo>
                      <a:pt x="145" y="180"/>
                    </a:lnTo>
                    <a:lnTo>
                      <a:pt x="134" y="174"/>
                    </a:lnTo>
                    <a:lnTo>
                      <a:pt x="129" y="172"/>
                    </a:lnTo>
                    <a:lnTo>
                      <a:pt x="123" y="167"/>
                    </a:lnTo>
                    <a:lnTo>
                      <a:pt x="123" y="166"/>
                    </a:lnTo>
                    <a:lnTo>
                      <a:pt x="118" y="164"/>
                    </a:lnTo>
                    <a:lnTo>
                      <a:pt x="118" y="159"/>
                    </a:lnTo>
                    <a:lnTo>
                      <a:pt x="111" y="156"/>
                    </a:lnTo>
                    <a:lnTo>
                      <a:pt x="110" y="151"/>
                    </a:lnTo>
                    <a:lnTo>
                      <a:pt x="110" y="147"/>
                    </a:lnTo>
                    <a:lnTo>
                      <a:pt x="106" y="144"/>
                    </a:lnTo>
                    <a:lnTo>
                      <a:pt x="97" y="138"/>
                    </a:lnTo>
                    <a:lnTo>
                      <a:pt x="92" y="137"/>
                    </a:lnTo>
                    <a:lnTo>
                      <a:pt x="89" y="134"/>
                    </a:lnTo>
                    <a:lnTo>
                      <a:pt x="85" y="129"/>
                    </a:lnTo>
                    <a:lnTo>
                      <a:pt x="80" y="122"/>
                    </a:lnTo>
                    <a:lnTo>
                      <a:pt x="70" y="118"/>
                    </a:lnTo>
                    <a:lnTo>
                      <a:pt x="59" y="111"/>
                    </a:lnTo>
                    <a:lnTo>
                      <a:pt x="46" y="94"/>
                    </a:lnTo>
                    <a:lnTo>
                      <a:pt x="45" y="88"/>
                    </a:lnTo>
                    <a:lnTo>
                      <a:pt x="39" y="83"/>
                    </a:lnTo>
                    <a:lnTo>
                      <a:pt x="36" y="77"/>
                    </a:lnTo>
                    <a:lnTo>
                      <a:pt x="31" y="73"/>
                    </a:lnTo>
                    <a:lnTo>
                      <a:pt x="23" y="75"/>
                    </a:lnTo>
                    <a:lnTo>
                      <a:pt x="13" y="67"/>
                    </a:lnTo>
                    <a:lnTo>
                      <a:pt x="8" y="65"/>
                    </a:lnTo>
                    <a:lnTo>
                      <a:pt x="3" y="62"/>
                    </a:lnTo>
                    <a:lnTo>
                      <a:pt x="0" y="57"/>
                    </a:lnTo>
                    <a:lnTo>
                      <a:pt x="1" y="52"/>
                    </a:lnTo>
                    <a:lnTo>
                      <a:pt x="12" y="37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97BF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4811" y="2474"/>
                <a:ext cx="327" cy="251"/>
              </a:xfrm>
              <a:custGeom>
                <a:rect b="b" l="l" r="r" t="t"/>
                <a:pathLst>
                  <a:path extrusionOk="0" h="251" w="327">
                    <a:moveTo>
                      <a:pt x="12" y="33"/>
                    </a:moveTo>
                    <a:lnTo>
                      <a:pt x="30" y="25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4" y="8"/>
                    </a:lnTo>
                    <a:lnTo>
                      <a:pt x="123" y="1"/>
                    </a:lnTo>
                    <a:lnTo>
                      <a:pt x="145" y="0"/>
                    </a:lnTo>
                    <a:lnTo>
                      <a:pt x="150" y="6"/>
                    </a:lnTo>
                    <a:lnTo>
                      <a:pt x="154" y="3"/>
                    </a:lnTo>
                    <a:lnTo>
                      <a:pt x="164" y="11"/>
                    </a:lnTo>
                    <a:lnTo>
                      <a:pt x="165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241" y="12"/>
                    </a:lnTo>
                    <a:lnTo>
                      <a:pt x="325" y="71"/>
                    </a:lnTo>
                    <a:lnTo>
                      <a:pt x="327" y="73"/>
                    </a:lnTo>
                    <a:lnTo>
                      <a:pt x="327" y="76"/>
                    </a:lnTo>
                    <a:lnTo>
                      <a:pt x="323" y="79"/>
                    </a:lnTo>
                    <a:lnTo>
                      <a:pt x="310" y="91"/>
                    </a:lnTo>
                    <a:lnTo>
                      <a:pt x="300" y="113"/>
                    </a:lnTo>
                    <a:lnTo>
                      <a:pt x="297" y="118"/>
                    </a:lnTo>
                    <a:lnTo>
                      <a:pt x="297" y="134"/>
                    </a:lnTo>
                    <a:lnTo>
                      <a:pt x="294" y="130"/>
                    </a:lnTo>
                    <a:lnTo>
                      <a:pt x="290" y="128"/>
                    </a:lnTo>
                    <a:lnTo>
                      <a:pt x="293" y="117"/>
                    </a:lnTo>
                    <a:lnTo>
                      <a:pt x="291" y="118"/>
                    </a:lnTo>
                    <a:lnTo>
                      <a:pt x="289" y="124"/>
                    </a:lnTo>
                    <a:lnTo>
                      <a:pt x="287" y="130"/>
                    </a:lnTo>
                    <a:lnTo>
                      <a:pt x="293" y="133"/>
                    </a:lnTo>
                    <a:lnTo>
                      <a:pt x="297" y="138"/>
                    </a:lnTo>
                    <a:lnTo>
                      <a:pt x="293" y="144"/>
                    </a:lnTo>
                    <a:lnTo>
                      <a:pt x="287" y="142"/>
                    </a:lnTo>
                    <a:lnTo>
                      <a:pt x="291" y="144"/>
                    </a:lnTo>
                    <a:lnTo>
                      <a:pt x="287" y="149"/>
                    </a:lnTo>
                    <a:lnTo>
                      <a:pt x="286" y="155"/>
                    </a:lnTo>
                    <a:lnTo>
                      <a:pt x="281" y="156"/>
                    </a:lnTo>
                    <a:lnTo>
                      <a:pt x="275" y="155"/>
                    </a:lnTo>
                    <a:lnTo>
                      <a:pt x="272" y="160"/>
                    </a:lnTo>
                    <a:lnTo>
                      <a:pt x="274" y="166"/>
                    </a:lnTo>
                    <a:lnTo>
                      <a:pt x="270" y="168"/>
                    </a:lnTo>
                    <a:lnTo>
                      <a:pt x="267" y="172"/>
                    </a:lnTo>
                    <a:lnTo>
                      <a:pt x="263" y="178"/>
                    </a:lnTo>
                    <a:lnTo>
                      <a:pt x="257" y="179"/>
                    </a:lnTo>
                    <a:lnTo>
                      <a:pt x="256" y="174"/>
                    </a:lnTo>
                    <a:lnTo>
                      <a:pt x="251" y="174"/>
                    </a:lnTo>
                    <a:lnTo>
                      <a:pt x="253" y="182"/>
                    </a:lnTo>
                    <a:lnTo>
                      <a:pt x="257" y="183"/>
                    </a:lnTo>
                    <a:lnTo>
                      <a:pt x="256" y="189"/>
                    </a:lnTo>
                    <a:lnTo>
                      <a:pt x="251" y="191"/>
                    </a:lnTo>
                    <a:lnTo>
                      <a:pt x="251" y="194"/>
                    </a:lnTo>
                    <a:lnTo>
                      <a:pt x="245" y="195"/>
                    </a:lnTo>
                    <a:lnTo>
                      <a:pt x="240" y="199"/>
                    </a:lnTo>
                    <a:lnTo>
                      <a:pt x="234" y="198"/>
                    </a:lnTo>
                    <a:lnTo>
                      <a:pt x="239" y="199"/>
                    </a:lnTo>
                    <a:lnTo>
                      <a:pt x="233" y="205"/>
                    </a:lnTo>
                    <a:lnTo>
                      <a:pt x="228" y="206"/>
                    </a:lnTo>
                    <a:lnTo>
                      <a:pt x="224" y="208"/>
                    </a:lnTo>
                    <a:lnTo>
                      <a:pt x="217" y="206"/>
                    </a:lnTo>
                    <a:lnTo>
                      <a:pt x="206" y="212"/>
                    </a:lnTo>
                    <a:lnTo>
                      <a:pt x="210" y="210"/>
                    </a:lnTo>
                    <a:lnTo>
                      <a:pt x="215" y="213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20" y="221"/>
                    </a:lnTo>
                    <a:lnTo>
                      <a:pt x="225" y="216"/>
                    </a:lnTo>
                    <a:lnTo>
                      <a:pt x="222" y="224"/>
                    </a:lnTo>
                    <a:lnTo>
                      <a:pt x="217" y="228"/>
                    </a:lnTo>
                    <a:lnTo>
                      <a:pt x="211" y="225"/>
                    </a:lnTo>
                    <a:lnTo>
                      <a:pt x="209" y="216"/>
                    </a:lnTo>
                    <a:lnTo>
                      <a:pt x="207" y="227"/>
                    </a:lnTo>
                    <a:lnTo>
                      <a:pt x="202" y="221"/>
                    </a:lnTo>
                    <a:lnTo>
                      <a:pt x="201" y="217"/>
                    </a:lnTo>
                    <a:lnTo>
                      <a:pt x="196" y="213"/>
                    </a:lnTo>
                    <a:lnTo>
                      <a:pt x="201" y="223"/>
                    </a:lnTo>
                    <a:lnTo>
                      <a:pt x="202" y="228"/>
                    </a:lnTo>
                    <a:lnTo>
                      <a:pt x="205" y="232"/>
                    </a:lnTo>
                    <a:lnTo>
                      <a:pt x="210" y="236"/>
                    </a:lnTo>
                    <a:lnTo>
                      <a:pt x="206" y="240"/>
                    </a:lnTo>
                    <a:lnTo>
                      <a:pt x="203" y="241"/>
                    </a:lnTo>
                    <a:lnTo>
                      <a:pt x="203" y="236"/>
                    </a:lnTo>
                    <a:lnTo>
                      <a:pt x="201" y="241"/>
                    </a:lnTo>
                    <a:lnTo>
                      <a:pt x="199" y="251"/>
                    </a:lnTo>
                    <a:lnTo>
                      <a:pt x="196" y="251"/>
                    </a:lnTo>
                    <a:lnTo>
                      <a:pt x="194" y="250"/>
                    </a:lnTo>
                    <a:lnTo>
                      <a:pt x="183" y="247"/>
                    </a:lnTo>
                    <a:lnTo>
                      <a:pt x="179" y="243"/>
                    </a:lnTo>
                    <a:lnTo>
                      <a:pt x="179" y="237"/>
                    </a:lnTo>
                    <a:lnTo>
                      <a:pt x="179" y="232"/>
                    </a:lnTo>
                    <a:lnTo>
                      <a:pt x="175" y="227"/>
                    </a:lnTo>
                    <a:lnTo>
                      <a:pt x="172" y="221"/>
                    </a:lnTo>
                    <a:lnTo>
                      <a:pt x="168" y="216"/>
                    </a:lnTo>
                    <a:lnTo>
                      <a:pt x="161" y="213"/>
                    </a:lnTo>
                    <a:lnTo>
                      <a:pt x="156" y="209"/>
                    </a:lnTo>
                    <a:lnTo>
                      <a:pt x="154" y="204"/>
                    </a:lnTo>
                    <a:lnTo>
                      <a:pt x="154" y="198"/>
                    </a:lnTo>
                    <a:lnTo>
                      <a:pt x="152" y="193"/>
                    </a:lnTo>
                    <a:lnTo>
                      <a:pt x="145" y="185"/>
                    </a:lnTo>
                    <a:lnTo>
                      <a:pt x="145" y="180"/>
                    </a:lnTo>
                    <a:lnTo>
                      <a:pt x="134" y="174"/>
                    </a:lnTo>
                    <a:lnTo>
                      <a:pt x="129" y="172"/>
                    </a:lnTo>
                    <a:lnTo>
                      <a:pt x="123" y="167"/>
                    </a:lnTo>
                    <a:lnTo>
                      <a:pt x="123" y="166"/>
                    </a:lnTo>
                    <a:lnTo>
                      <a:pt x="118" y="164"/>
                    </a:lnTo>
                    <a:lnTo>
                      <a:pt x="118" y="159"/>
                    </a:lnTo>
                    <a:lnTo>
                      <a:pt x="111" y="156"/>
                    </a:lnTo>
                    <a:lnTo>
                      <a:pt x="110" y="151"/>
                    </a:lnTo>
                    <a:lnTo>
                      <a:pt x="110" y="147"/>
                    </a:lnTo>
                    <a:lnTo>
                      <a:pt x="106" y="144"/>
                    </a:lnTo>
                    <a:lnTo>
                      <a:pt x="97" y="138"/>
                    </a:lnTo>
                    <a:lnTo>
                      <a:pt x="92" y="137"/>
                    </a:lnTo>
                    <a:lnTo>
                      <a:pt x="89" y="134"/>
                    </a:lnTo>
                    <a:lnTo>
                      <a:pt x="85" y="129"/>
                    </a:lnTo>
                    <a:lnTo>
                      <a:pt x="80" y="122"/>
                    </a:lnTo>
                    <a:lnTo>
                      <a:pt x="70" y="118"/>
                    </a:lnTo>
                    <a:lnTo>
                      <a:pt x="59" y="111"/>
                    </a:lnTo>
                    <a:lnTo>
                      <a:pt x="46" y="94"/>
                    </a:lnTo>
                    <a:lnTo>
                      <a:pt x="45" y="88"/>
                    </a:lnTo>
                    <a:lnTo>
                      <a:pt x="39" y="83"/>
                    </a:lnTo>
                    <a:lnTo>
                      <a:pt x="36" y="77"/>
                    </a:lnTo>
                    <a:lnTo>
                      <a:pt x="31" y="73"/>
                    </a:lnTo>
                    <a:lnTo>
                      <a:pt x="23" y="75"/>
                    </a:lnTo>
                    <a:lnTo>
                      <a:pt x="13" y="67"/>
                    </a:lnTo>
                    <a:lnTo>
                      <a:pt x="8" y="65"/>
                    </a:lnTo>
                    <a:lnTo>
                      <a:pt x="3" y="62"/>
                    </a:lnTo>
                    <a:lnTo>
                      <a:pt x="0" y="57"/>
                    </a:lnTo>
                    <a:lnTo>
                      <a:pt x="1" y="52"/>
                    </a:lnTo>
                    <a:lnTo>
                      <a:pt x="12" y="37"/>
                    </a:lnTo>
                    <a:lnTo>
                      <a:pt x="12" y="33"/>
                    </a:lnTo>
                  </a:path>
                </a:pathLst>
              </a:custGeom>
              <a:solidFill>
                <a:srgbClr val="00B05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4899" y="1849"/>
                <a:ext cx="377" cy="247"/>
              </a:xfrm>
              <a:custGeom>
                <a:rect b="b" l="l" r="r" t="t"/>
                <a:pathLst>
                  <a:path extrusionOk="0" h="247" w="377">
                    <a:moveTo>
                      <a:pt x="0" y="62"/>
                    </a:moveTo>
                    <a:lnTo>
                      <a:pt x="7" y="58"/>
                    </a:lnTo>
                    <a:lnTo>
                      <a:pt x="18" y="50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41" y="32"/>
                    </a:lnTo>
                    <a:lnTo>
                      <a:pt x="42" y="34"/>
                    </a:lnTo>
                    <a:lnTo>
                      <a:pt x="45" y="53"/>
                    </a:lnTo>
                    <a:lnTo>
                      <a:pt x="93" y="45"/>
                    </a:lnTo>
                    <a:lnTo>
                      <a:pt x="168" y="30"/>
                    </a:lnTo>
                    <a:lnTo>
                      <a:pt x="251" y="12"/>
                    </a:lnTo>
                    <a:lnTo>
                      <a:pt x="306" y="0"/>
                    </a:lnTo>
                    <a:lnTo>
                      <a:pt x="308" y="1"/>
                    </a:lnTo>
                    <a:lnTo>
                      <a:pt x="313" y="3"/>
                    </a:lnTo>
                    <a:lnTo>
                      <a:pt x="315" y="8"/>
                    </a:lnTo>
                    <a:lnTo>
                      <a:pt x="320" y="7"/>
                    </a:lnTo>
                    <a:lnTo>
                      <a:pt x="325" y="12"/>
                    </a:lnTo>
                    <a:lnTo>
                      <a:pt x="331" y="23"/>
                    </a:lnTo>
                    <a:lnTo>
                      <a:pt x="332" y="28"/>
                    </a:lnTo>
                    <a:lnTo>
                      <a:pt x="336" y="34"/>
                    </a:lnTo>
                    <a:lnTo>
                      <a:pt x="346" y="38"/>
                    </a:lnTo>
                    <a:lnTo>
                      <a:pt x="351" y="38"/>
                    </a:lnTo>
                    <a:lnTo>
                      <a:pt x="357" y="41"/>
                    </a:lnTo>
                    <a:lnTo>
                      <a:pt x="357" y="43"/>
                    </a:lnTo>
                    <a:lnTo>
                      <a:pt x="351" y="49"/>
                    </a:lnTo>
                    <a:lnTo>
                      <a:pt x="350" y="54"/>
                    </a:lnTo>
                    <a:lnTo>
                      <a:pt x="350" y="60"/>
                    </a:lnTo>
                    <a:lnTo>
                      <a:pt x="343" y="73"/>
                    </a:lnTo>
                    <a:lnTo>
                      <a:pt x="339" y="79"/>
                    </a:lnTo>
                    <a:lnTo>
                      <a:pt x="340" y="83"/>
                    </a:lnTo>
                    <a:lnTo>
                      <a:pt x="342" y="83"/>
                    </a:lnTo>
                    <a:lnTo>
                      <a:pt x="344" y="88"/>
                    </a:lnTo>
                    <a:lnTo>
                      <a:pt x="343" y="93"/>
                    </a:lnTo>
                    <a:lnTo>
                      <a:pt x="339" y="98"/>
                    </a:lnTo>
                    <a:lnTo>
                      <a:pt x="340" y="107"/>
                    </a:lnTo>
                    <a:lnTo>
                      <a:pt x="346" y="112"/>
                    </a:lnTo>
                    <a:lnTo>
                      <a:pt x="351" y="114"/>
                    </a:lnTo>
                    <a:lnTo>
                      <a:pt x="353" y="119"/>
                    </a:lnTo>
                    <a:lnTo>
                      <a:pt x="357" y="123"/>
                    </a:lnTo>
                    <a:lnTo>
                      <a:pt x="361" y="123"/>
                    </a:lnTo>
                    <a:lnTo>
                      <a:pt x="365" y="129"/>
                    </a:lnTo>
                    <a:lnTo>
                      <a:pt x="377" y="138"/>
                    </a:lnTo>
                    <a:lnTo>
                      <a:pt x="374" y="144"/>
                    </a:lnTo>
                    <a:lnTo>
                      <a:pt x="367" y="149"/>
                    </a:lnTo>
                    <a:lnTo>
                      <a:pt x="365" y="155"/>
                    </a:lnTo>
                    <a:lnTo>
                      <a:pt x="362" y="155"/>
                    </a:lnTo>
                    <a:lnTo>
                      <a:pt x="362" y="156"/>
                    </a:lnTo>
                    <a:lnTo>
                      <a:pt x="362" y="156"/>
                    </a:lnTo>
                    <a:lnTo>
                      <a:pt x="358" y="160"/>
                    </a:lnTo>
                    <a:lnTo>
                      <a:pt x="358" y="165"/>
                    </a:lnTo>
                    <a:lnTo>
                      <a:pt x="353" y="169"/>
                    </a:lnTo>
                    <a:lnTo>
                      <a:pt x="348" y="171"/>
                    </a:lnTo>
                    <a:lnTo>
                      <a:pt x="343" y="178"/>
                    </a:lnTo>
                    <a:lnTo>
                      <a:pt x="340" y="175"/>
                    </a:lnTo>
                    <a:lnTo>
                      <a:pt x="336" y="175"/>
                    </a:lnTo>
                    <a:lnTo>
                      <a:pt x="332" y="176"/>
                    </a:lnTo>
                    <a:lnTo>
                      <a:pt x="327" y="179"/>
                    </a:lnTo>
                    <a:lnTo>
                      <a:pt x="324" y="184"/>
                    </a:lnTo>
                    <a:lnTo>
                      <a:pt x="323" y="190"/>
                    </a:lnTo>
                    <a:lnTo>
                      <a:pt x="202" y="216"/>
                    </a:lnTo>
                    <a:lnTo>
                      <a:pt x="96" y="235"/>
                    </a:lnTo>
                    <a:lnTo>
                      <a:pt x="31" y="247"/>
                    </a:lnTo>
                    <a:lnTo>
                      <a:pt x="19" y="172"/>
                    </a:lnTo>
                    <a:lnTo>
                      <a:pt x="0" y="6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highlight>
                    <a:srgbClr val="FFFF00"/>
                  </a:highlight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4895" y="1849"/>
                <a:ext cx="377" cy="247"/>
              </a:xfrm>
              <a:custGeom>
                <a:rect b="b" l="l" r="r" t="t"/>
                <a:pathLst>
                  <a:path extrusionOk="0" h="247" w="377">
                    <a:moveTo>
                      <a:pt x="0" y="62"/>
                    </a:moveTo>
                    <a:lnTo>
                      <a:pt x="7" y="58"/>
                    </a:lnTo>
                    <a:lnTo>
                      <a:pt x="18" y="50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41" y="32"/>
                    </a:lnTo>
                    <a:lnTo>
                      <a:pt x="42" y="34"/>
                    </a:lnTo>
                    <a:lnTo>
                      <a:pt x="45" y="53"/>
                    </a:lnTo>
                    <a:lnTo>
                      <a:pt x="93" y="45"/>
                    </a:lnTo>
                    <a:lnTo>
                      <a:pt x="168" y="30"/>
                    </a:lnTo>
                    <a:lnTo>
                      <a:pt x="251" y="12"/>
                    </a:lnTo>
                    <a:lnTo>
                      <a:pt x="306" y="0"/>
                    </a:lnTo>
                    <a:lnTo>
                      <a:pt x="308" y="1"/>
                    </a:lnTo>
                    <a:lnTo>
                      <a:pt x="313" y="3"/>
                    </a:lnTo>
                    <a:lnTo>
                      <a:pt x="315" y="8"/>
                    </a:lnTo>
                    <a:lnTo>
                      <a:pt x="320" y="7"/>
                    </a:lnTo>
                    <a:lnTo>
                      <a:pt x="325" y="12"/>
                    </a:lnTo>
                    <a:lnTo>
                      <a:pt x="331" y="23"/>
                    </a:lnTo>
                    <a:lnTo>
                      <a:pt x="332" y="28"/>
                    </a:lnTo>
                    <a:lnTo>
                      <a:pt x="336" y="34"/>
                    </a:lnTo>
                    <a:lnTo>
                      <a:pt x="346" y="38"/>
                    </a:lnTo>
                    <a:lnTo>
                      <a:pt x="351" y="38"/>
                    </a:lnTo>
                    <a:lnTo>
                      <a:pt x="357" y="41"/>
                    </a:lnTo>
                    <a:lnTo>
                      <a:pt x="357" y="43"/>
                    </a:lnTo>
                    <a:lnTo>
                      <a:pt x="351" y="49"/>
                    </a:lnTo>
                    <a:lnTo>
                      <a:pt x="350" y="54"/>
                    </a:lnTo>
                    <a:lnTo>
                      <a:pt x="350" y="60"/>
                    </a:lnTo>
                    <a:lnTo>
                      <a:pt x="343" y="73"/>
                    </a:lnTo>
                    <a:lnTo>
                      <a:pt x="339" y="79"/>
                    </a:lnTo>
                    <a:lnTo>
                      <a:pt x="340" y="83"/>
                    </a:lnTo>
                    <a:lnTo>
                      <a:pt x="342" y="83"/>
                    </a:lnTo>
                    <a:lnTo>
                      <a:pt x="344" y="88"/>
                    </a:lnTo>
                    <a:lnTo>
                      <a:pt x="343" y="93"/>
                    </a:lnTo>
                    <a:lnTo>
                      <a:pt x="339" y="98"/>
                    </a:lnTo>
                    <a:lnTo>
                      <a:pt x="340" y="107"/>
                    </a:lnTo>
                    <a:lnTo>
                      <a:pt x="346" y="112"/>
                    </a:lnTo>
                    <a:lnTo>
                      <a:pt x="351" y="114"/>
                    </a:lnTo>
                    <a:lnTo>
                      <a:pt x="353" y="119"/>
                    </a:lnTo>
                    <a:lnTo>
                      <a:pt x="357" y="123"/>
                    </a:lnTo>
                    <a:lnTo>
                      <a:pt x="361" y="123"/>
                    </a:lnTo>
                    <a:lnTo>
                      <a:pt x="365" y="129"/>
                    </a:lnTo>
                    <a:lnTo>
                      <a:pt x="377" y="138"/>
                    </a:lnTo>
                    <a:lnTo>
                      <a:pt x="374" y="144"/>
                    </a:lnTo>
                    <a:lnTo>
                      <a:pt x="367" y="149"/>
                    </a:lnTo>
                    <a:lnTo>
                      <a:pt x="365" y="155"/>
                    </a:lnTo>
                    <a:lnTo>
                      <a:pt x="362" y="155"/>
                    </a:lnTo>
                    <a:lnTo>
                      <a:pt x="362" y="156"/>
                    </a:lnTo>
                    <a:lnTo>
                      <a:pt x="362" y="156"/>
                    </a:lnTo>
                    <a:lnTo>
                      <a:pt x="358" y="160"/>
                    </a:lnTo>
                    <a:lnTo>
                      <a:pt x="358" y="165"/>
                    </a:lnTo>
                    <a:lnTo>
                      <a:pt x="353" y="169"/>
                    </a:lnTo>
                    <a:lnTo>
                      <a:pt x="348" y="171"/>
                    </a:lnTo>
                    <a:lnTo>
                      <a:pt x="343" y="178"/>
                    </a:lnTo>
                    <a:lnTo>
                      <a:pt x="340" y="175"/>
                    </a:lnTo>
                    <a:lnTo>
                      <a:pt x="336" y="175"/>
                    </a:lnTo>
                    <a:lnTo>
                      <a:pt x="332" y="176"/>
                    </a:lnTo>
                    <a:lnTo>
                      <a:pt x="327" y="179"/>
                    </a:lnTo>
                    <a:lnTo>
                      <a:pt x="324" y="184"/>
                    </a:lnTo>
                    <a:lnTo>
                      <a:pt x="323" y="190"/>
                    </a:lnTo>
                    <a:lnTo>
                      <a:pt x="202" y="216"/>
                    </a:lnTo>
                    <a:lnTo>
                      <a:pt x="96" y="235"/>
                    </a:lnTo>
                    <a:lnTo>
                      <a:pt x="31" y="247"/>
                    </a:lnTo>
                    <a:lnTo>
                      <a:pt x="19" y="172"/>
                    </a:lnTo>
                    <a:lnTo>
                      <a:pt x="0" y="66"/>
                    </a:lnTo>
                    <a:lnTo>
                      <a:pt x="0" y="62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5218" y="2024"/>
                <a:ext cx="69" cy="115"/>
              </a:xfrm>
              <a:custGeom>
                <a:rect b="b" l="l" r="r" t="t"/>
                <a:pathLst>
                  <a:path extrusionOk="0" h="115" w="69">
                    <a:moveTo>
                      <a:pt x="0" y="15"/>
                    </a:move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9" y="34"/>
                    </a:lnTo>
                    <a:lnTo>
                      <a:pt x="23" y="39"/>
                    </a:lnTo>
                    <a:lnTo>
                      <a:pt x="28" y="43"/>
                    </a:lnTo>
                    <a:lnTo>
                      <a:pt x="32" y="47"/>
                    </a:lnTo>
                    <a:lnTo>
                      <a:pt x="32" y="54"/>
                    </a:lnTo>
                    <a:lnTo>
                      <a:pt x="35" y="62"/>
                    </a:lnTo>
                    <a:lnTo>
                      <a:pt x="42" y="66"/>
                    </a:lnTo>
                    <a:lnTo>
                      <a:pt x="43" y="72"/>
                    </a:lnTo>
                    <a:lnTo>
                      <a:pt x="53" y="80"/>
                    </a:lnTo>
                    <a:lnTo>
                      <a:pt x="59" y="79"/>
                    </a:lnTo>
                    <a:lnTo>
                      <a:pt x="61" y="81"/>
                    </a:lnTo>
                    <a:lnTo>
                      <a:pt x="59" y="87"/>
                    </a:lnTo>
                    <a:lnTo>
                      <a:pt x="59" y="92"/>
                    </a:lnTo>
                    <a:lnTo>
                      <a:pt x="61" y="92"/>
                    </a:lnTo>
                    <a:lnTo>
                      <a:pt x="57" y="98"/>
                    </a:lnTo>
                    <a:lnTo>
                      <a:pt x="59" y="96"/>
                    </a:lnTo>
                    <a:lnTo>
                      <a:pt x="65" y="95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5" y="107"/>
                    </a:lnTo>
                    <a:lnTo>
                      <a:pt x="28" y="115"/>
                    </a:lnTo>
                    <a:lnTo>
                      <a:pt x="25" y="110"/>
                    </a:lnTo>
                    <a:lnTo>
                      <a:pt x="16" y="7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5219" y="2024"/>
                <a:ext cx="69" cy="115"/>
              </a:xfrm>
              <a:custGeom>
                <a:rect b="b" l="l" r="r" t="t"/>
                <a:pathLst>
                  <a:path extrusionOk="0" h="115" w="69">
                    <a:moveTo>
                      <a:pt x="0" y="15"/>
                    </a:move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9" y="34"/>
                    </a:lnTo>
                    <a:lnTo>
                      <a:pt x="23" y="39"/>
                    </a:lnTo>
                    <a:lnTo>
                      <a:pt x="28" y="43"/>
                    </a:lnTo>
                    <a:lnTo>
                      <a:pt x="32" y="47"/>
                    </a:lnTo>
                    <a:lnTo>
                      <a:pt x="32" y="54"/>
                    </a:lnTo>
                    <a:lnTo>
                      <a:pt x="35" y="62"/>
                    </a:lnTo>
                    <a:lnTo>
                      <a:pt x="42" y="66"/>
                    </a:lnTo>
                    <a:lnTo>
                      <a:pt x="43" y="72"/>
                    </a:lnTo>
                    <a:lnTo>
                      <a:pt x="53" y="80"/>
                    </a:lnTo>
                    <a:lnTo>
                      <a:pt x="59" y="79"/>
                    </a:lnTo>
                    <a:lnTo>
                      <a:pt x="61" y="81"/>
                    </a:lnTo>
                    <a:lnTo>
                      <a:pt x="59" y="87"/>
                    </a:lnTo>
                    <a:lnTo>
                      <a:pt x="59" y="92"/>
                    </a:lnTo>
                    <a:lnTo>
                      <a:pt x="61" y="92"/>
                    </a:lnTo>
                    <a:lnTo>
                      <a:pt x="57" y="98"/>
                    </a:lnTo>
                    <a:lnTo>
                      <a:pt x="59" y="96"/>
                    </a:lnTo>
                    <a:lnTo>
                      <a:pt x="65" y="95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5" y="107"/>
                    </a:lnTo>
                    <a:lnTo>
                      <a:pt x="28" y="115"/>
                    </a:lnTo>
                    <a:lnTo>
                      <a:pt x="25" y="110"/>
                    </a:lnTo>
                    <a:lnTo>
                      <a:pt x="16" y="7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5260" y="1553"/>
                <a:ext cx="108" cy="206"/>
              </a:xfrm>
              <a:custGeom>
                <a:rect b="b" l="l" r="r" t="t"/>
                <a:pathLst>
                  <a:path extrusionOk="0" h="206" w="108">
                    <a:moveTo>
                      <a:pt x="0" y="27"/>
                    </a:moveTo>
                    <a:lnTo>
                      <a:pt x="19" y="22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104" y="10"/>
                    </a:lnTo>
                    <a:lnTo>
                      <a:pt x="101" y="21"/>
                    </a:lnTo>
                    <a:lnTo>
                      <a:pt x="103" y="26"/>
                    </a:lnTo>
                    <a:lnTo>
                      <a:pt x="107" y="31"/>
                    </a:lnTo>
                    <a:lnTo>
                      <a:pt x="108" y="36"/>
                    </a:lnTo>
                    <a:lnTo>
                      <a:pt x="108" y="41"/>
                    </a:lnTo>
                    <a:lnTo>
                      <a:pt x="104" y="49"/>
                    </a:lnTo>
                    <a:lnTo>
                      <a:pt x="95" y="59"/>
                    </a:lnTo>
                    <a:lnTo>
                      <a:pt x="93" y="60"/>
                    </a:lnTo>
                    <a:lnTo>
                      <a:pt x="88" y="64"/>
                    </a:lnTo>
                    <a:lnTo>
                      <a:pt x="88" y="69"/>
                    </a:lnTo>
                    <a:lnTo>
                      <a:pt x="92" y="80"/>
                    </a:lnTo>
                    <a:lnTo>
                      <a:pt x="89" y="90"/>
                    </a:lnTo>
                    <a:lnTo>
                      <a:pt x="91" y="95"/>
                    </a:lnTo>
                    <a:lnTo>
                      <a:pt x="88" y="101"/>
                    </a:lnTo>
                    <a:lnTo>
                      <a:pt x="89" y="106"/>
                    </a:lnTo>
                    <a:lnTo>
                      <a:pt x="88" y="111"/>
                    </a:lnTo>
                    <a:lnTo>
                      <a:pt x="84" y="117"/>
                    </a:lnTo>
                    <a:lnTo>
                      <a:pt x="85" y="125"/>
                    </a:lnTo>
                    <a:lnTo>
                      <a:pt x="82" y="129"/>
                    </a:lnTo>
                    <a:lnTo>
                      <a:pt x="88" y="148"/>
                    </a:lnTo>
                    <a:lnTo>
                      <a:pt x="88" y="159"/>
                    </a:lnTo>
                    <a:lnTo>
                      <a:pt x="91" y="174"/>
                    </a:lnTo>
                    <a:lnTo>
                      <a:pt x="88" y="179"/>
                    </a:lnTo>
                    <a:lnTo>
                      <a:pt x="88" y="185"/>
                    </a:lnTo>
                    <a:lnTo>
                      <a:pt x="91" y="191"/>
                    </a:lnTo>
                    <a:lnTo>
                      <a:pt x="96" y="196"/>
                    </a:lnTo>
                    <a:lnTo>
                      <a:pt x="50" y="206"/>
                    </a:lnTo>
                    <a:lnTo>
                      <a:pt x="47" y="201"/>
                    </a:lnTo>
                    <a:lnTo>
                      <a:pt x="47" y="197"/>
                    </a:lnTo>
                    <a:lnTo>
                      <a:pt x="35" y="144"/>
                    </a:lnTo>
                    <a:lnTo>
                      <a:pt x="27" y="137"/>
                    </a:lnTo>
                    <a:lnTo>
                      <a:pt x="26" y="143"/>
                    </a:lnTo>
                    <a:lnTo>
                      <a:pt x="23" y="137"/>
                    </a:lnTo>
                    <a:lnTo>
                      <a:pt x="23" y="129"/>
                    </a:lnTo>
                    <a:lnTo>
                      <a:pt x="20" y="118"/>
                    </a:lnTo>
                    <a:lnTo>
                      <a:pt x="17" y="113"/>
                    </a:lnTo>
                    <a:lnTo>
                      <a:pt x="13" y="102"/>
                    </a:lnTo>
                    <a:lnTo>
                      <a:pt x="13" y="91"/>
                    </a:lnTo>
                    <a:lnTo>
                      <a:pt x="16" y="90"/>
                    </a:lnTo>
                    <a:lnTo>
                      <a:pt x="15" y="84"/>
                    </a:lnTo>
                    <a:lnTo>
                      <a:pt x="13" y="79"/>
                    </a:lnTo>
                    <a:lnTo>
                      <a:pt x="13" y="74"/>
                    </a:lnTo>
                    <a:lnTo>
                      <a:pt x="12" y="68"/>
                    </a:lnTo>
                    <a:lnTo>
                      <a:pt x="7" y="63"/>
                    </a:lnTo>
                    <a:lnTo>
                      <a:pt x="5" y="57"/>
                    </a:lnTo>
                    <a:lnTo>
                      <a:pt x="5" y="45"/>
                    </a:lnTo>
                    <a:lnTo>
                      <a:pt x="1" y="40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5260" y="1553"/>
                <a:ext cx="108" cy="206"/>
              </a:xfrm>
              <a:custGeom>
                <a:rect b="b" l="l" r="r" t="t"/>
                <a:pathLst>
                  <a:path extrusionOk="0" h="206" w="108">
                    <a:moveTo>
                      <a:pt x="0" y="27"/>
                    </a:moveTo>
                    <a:lnTo>
                      <a:pt x="19" y="22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104" y="10"/>
                    </a:lnTo>
                    <a:lnTo>
                      <a:pt x="101" y="21"/>
                    </a:lnTo>
                    <a:lnTo>
                      <a:pt x="103" y="26"/>
                    </a:lnTo>
                    <a:lnTo>
                      <a:pt x="107" y="31"/>
                    </a:lnTo>
                    <a:lnTo>
                      <a:pt x="108" y="36"/>
                    </a:lnTo>
                    <a:lnTo>
                      <a:pt x="108" y="41"/>
                    </a:lnTo>
                    <a:lnTo>
                      <a:pt x="104" y="49"/>
                    </a:lnTo>
                    <a:lnTo>
                      <a:pt x="95" y="59"/>
                    </a:lnTo>
                    <a:lnTo>
                      <a:pt x="93" y="60"/>
                    </a:lnTo>
                    <a:lnTo>
                      <a:pt x="88" y="64"/>
                    </a:lnTo>
                    <a:lnTo>
                      <a:pt x="88" y="69"/>
                    </a:lnTo>
                    <a:lnTo>
                      <a:pt x="92" y="80"/>
                    </a:lnTo>
                    <a:lnTo>
                      <a:pt x="89" y="90"/>
                    </a:lnTo>
                    <a:lnTo>
                      <a:pt x="91" y="95"/>
                    </a:lnTo>
                    <a:lnTo>
                      <a:pt x="88" y="101"/>
                    </a:lnTo>
                    <a:lnTo>
                      <a:pt x="89" y="106"/>
                    </a:lnTo>
                    <a:lnTo>
                      <a:pt x="88" y="111"/>
                    </a:lnTo>
                    <a:lnTo>
                      <a:pt x="84" y="117"/>
                    </a:lnTo>
                    <a:lnTo>
                      <a:pt x="85" y="125"/>
                    </a:lnTo>
                    <a:lnTo>
                      <a:pt x="82" y="129"/>
                    </a:lnTo>
                    <a:lnTo>
                      <a:pt x="88" y="148"/>
                    </a:lnTo>
                    <a:lnTo>
                      <a:pt x="88" y="159"/>
                    </a:lnTo>
                    <a:lnTo>
                      <a:pt x="91" y="174"/>
                    </a:lnTo>
                    <a:lnTo>
                      <a:pt x="88" y="179"/>
                    </a:lnTo>
                    <a:lnTo>
                      <a:pt x="88" y="185"/>
                    </a:lnTo>
                    <a:lnTo>
                      <a:pt x="91" y="191"/>
                    </a:lnTo>
                    <a:lnTo>
                      <a:pt x="96" y="196"/>
                    </a:lnTo>
                    <a:lnTo>
                      <a:pt x="50" y="206"/>
                    </a:lnTo>
                    <a:lnTo>
                      <a:pt x="47" y="201"/>
                    </a:lnTo>
                    <a:lnTo>
                      <a:pt x="47" y="197"/>
                    </a:lnTo>
                    <a:lnTo>
                      <a:pt x="35" y="144"/>
                    </a:lnTo>
                    <a:lnTo>
                      <a:pt x="27" y="137"/>
                    </a:lnTo>
                    <a:lnTo>
                      <a:pt x="26" y="143"/>
                    </a:lnTo>
                    <a:lnTo>
                      <a:pt x="23" y="137"/>
                    </a:lnTo>
                    <a:lnTo>
                      <a:pt x="23" y="129"/>
                    </a:lnTo>
                    <a:lnTo>
                      <a:pt x="20" y="118"/>
                    </a:lnTo>
                    <a:lnTo>
                      <a:pt x="17" y="113"/>
                    </a:lnTo>
                    <a:lnTo>
                      <a:pt x="13" y="102"/>
                    </a:lnTo>
                    <a:lnTo>
                      <a:pt x="13" y="91"/>
                    </a:lnTo>
                    <a:lnTo>
                      <a:pt x="16" y="90"/>
                    </a:lnTo>
                    <a:lnTo>
                      <a:pt x="15" y="84"/>
                    </a:lnTo>
                    <a:lnTo>
                      <a:pt x="13" y="79"/>
                    </a:lnTo>
                    <a:lnTo>
                      <a:pt x="13" y="74"/>
                    </a:lnTo>
                    <a:lnTo>
                      <a:pt x="12" y="68"/>
                    </a:lnTo>
                    <a:lnTo>
                      <a:pt x="7" y="63"/>
                    </a:lnTo>
                    <a:lnTo>
                      <a:pt x="5" y="57"/>
                    </a:lnTo>
                    <a:lnTo>
                      <a:pt x="5" y="45"/>
                    </a:lnTo>
                    <a:lnTo>
                      <a:pt x="1" y="40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7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4771" y="2093"/>
                <a:ext cx="516" cy="287"/>
              </a:xfrm>
              <a:custGeom>
                <a:rect b="b" l="l" r="r" t="t"/>
                <a:pathLst>
                  <a:path extrusionOk="0" h="287" w="516">
                    <a:moveTo>
                      <a:pt x="495" y="79"/>
                    </a:moveTo>
                    <a:lnTo>
                      <a:pt x="490" y="84"/>
                    </a:lnTo>
                    <a:lnTo>
                      <a:pt x="486" y="89"/>
                    </a:lnTo>
                    <a:lnTo>
                      <a:pt x="491" y="93"/>
                    </a:lnTo>
                    <a:lnTo>
                      <a:pt x="490" y="98"/>
                    </a:lnTo>
                    <a:lnTo>
                      <a:pt x="485" y="98"/>
                    </a:lnTo>
                    <a:lnTo>
                      <a:pt x="485" y="109"/>
                    </a:lnTo>
                    <a:lnTo>
                      <a:pt x="481" y="118"/>
                    </a:lnTo>
                    <a:lnTo>
                      <a:pt x="481" y="128"/>
                    </a:lnTo>
                    <a:lnTo>
                      <a:pt x="481" y="135"/>
                    </a:lnTo>
                    <a:lnTo>
                      <a:pt x="479" y="136"/>
                    </a:lnTo>
                    <a:lnTo>
                      <a:pt x="481" y="147"/>
                    </a:lnTo>
                    <a:lnTo>
                      <a:pt x="486" y="154"/>
                    </a:lnTo>
                    <a:lnTo>
                      <a:pt x="490" y="144"/>
                    </a:lnTo>
                    <a:lnTo>
                      <a:pt x="489" y="135"/>
                    </a:lnTo>
                    <a:lnTo>
                      <a:pt x="490" y="128"/>
                    </a:lnTo>
                    <a:lnTo>
                      <a:pt x="493" y="124"/>
                    </a:lnTo>
                    <a:lnTo>
                      <a:pt x="494" y="118"/>
                    </a:lnTo>
                    <a:lnTo>
                      <a:pt x="498" y="122"/>
                    </a:lnTo>
                    <a:lnTo>
                      <a:pt x="500" y="121"/>
                    </a:lnTo>
                    <a:lnTo>
                      <a:pt x="501" y="116"/>
                    </a:lnTo>
                    <a:lnTo>
                      <a:pt x="500" y="106"/>
                    </a:lnTo>
                    <a:lnTo>
                      <a:pt x="502" y="95"/>
                    </a:lnTo>
                    <a:lnTo>
                      <a:pt x="506" y="87"/>
                    </a:lnTo>
                    <a:lnTo>
                      <a:pt x="505" y="83"/>
                    </a:lnTo>
                    <a:lnTo>
                      <a:pt x="506" y="75"/>
                    </a:lnTo>
                    <a:lnTo>
                      <a:pt x="495" y="79"/>
                    </a:lnTo>
                    <a:close/>
                    <a:moveTo>
                      <a:pt x="489" y="174"/>
                    </a:moveTo>
                    <a:lnTo>
                      <a:pt x="474" y="175"/>
                    </a:lnTo>
                    <a:lnTo>
                      <a:pt x="470" y="174"/>
                    </a:lnTo>
                    <a:lnTo>
                      <a:pt x="468" y="179"/>
                    </a:lnTo>
                    <a:lnTo>
                      <a:pt x="470" y="183"/>
                    </a:lnTo>
                    <a:lnTo>
                      <a:pt x="464" y="181"/>
                    </a:lnTo>
                    <a:lnTo>
                      <a:pt x="460" y="179"/>
                    </a:lnTo>
                    <a:lnTo>
                      <a:pt x="455" y="185"/>
                    </a:lnTo>
                    <a:lnTo>
                      <a:pt x="456" y="179"/>
                    </a:lnTo>
                    <a:lnTo>
                      <a:pt x="452" y="175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3" y="166"/>
                    </a:lnTo>
                    <a:lnTo>
                      <a:pt x="441" y="162"/>
                    </a:lnTo>
                    <a:lnTo>
                      <a:pt x="434" y="163"/>
                    </a:lnTo>
                    <a:lnTo>
                      <a:pt x="430" y="162"/>
                    </a:lnTo>
                    <a:lnTo>
                      <a:pt x="425" y="162"/>
                    </a:lnTo>
                    <a:lnTo>
                      <a:pt x="415" y="158"/>
                    </a:lnTo>
                    <a:lnTo>
                      <a:pt x="399" y="158"/>
                    </a:lnTo>
                    <a:lnTo>
                      <a:pt x="401" y="156"/>
                    </a:lnTo>
                    <a:lnTo>
                      <a:pt x="406" y="156"/>
                    </a:lnTo>
                    <a:lnTo>
                      <a:pt x="417" y="155"/>
                    </a:lnTo>
                    <a:lnTo>
                      <a:pt x="422" y="159"/>
                    </a:lnTo>
                    <a:lnTo>
                      <a:pt x="425" y="159"/>
                    </a:lnTo>
                    <a:lnTo>
                      <a:pt x="425" y="154"/>
                    </a:lnTo>
                    <a:lnTo>
                      <a:pt x="430" y="158"/>
                    </a:lnTo>
                    <a:lnTo>
                      <a:pt x="434" y="162"/>
                    </a:lnTo>
                    <a:lnTo>
                      <a:pt x="440" y="158"/>
                    </a:lnTo>
                    <a:lnTo>
                      <a:pt x="444" y="163"/>
                    </a:lnTo>
                    <a:lnTo>
                      <a:pt x="449" y="167"/>
                    </a:lnTo>
                    <a:lnTo>
                      <a:pt x="455" y="170"/>
                    </a:lnTo>
                    <a:lnTo>
                      <a:pt x="460" y="175"/>
                    </a:lnTo>
                    <a:lnTo>
                      <a:pt x="463" y="171"/>
                    </a:lnTo>
                    <a:lnTo>
                      <a:pt x="466" y="171"/>
                    </a:lnTo>
                    <a:lnTo>
                      <a:pt x="467" y="166"/>
                    </a:lnTo>
                    <a:lnTo>
                      <a:pt x="466" y="160"/>
                    </a:lnTo>
                    <a:lnTo>
                      <a:pt x="460" y="158"/>
                    </a:lnTo>
                    <a:lnTo>
                      <a:pt x="459" y="154"/>
                    </a:lnTo>
                    <a:lnTo>
                      <a:pt x="452" y="155"/>
                    </a:lnTo>
                    <a:lnTo>
                      <a:pt x="443" y="151"/>
                    </a:lnTo>
                    <a:lnTo>
                      <a:pt x="437" y="145"/>
                    </a:lnTo>
                    <a:lnTo>
                      <a:pt x="426" y="137"/>
                    </a:lnTo>
                    <a:lnTo>
                      <a:pt x="432" y="139"/>
                    </a:lnTo>
                    <a:lnTo>
                      <a:pt x="443" y="147"/>
                    </a:lnTo>
                    <a:lnTo>
                      <a:pt x="452" y="152"/>
                    </a:lnTo>
                    <a:lnTo>
                      <a:pt x="455" y="147"/>
                    </a:lnTo>
                    <a:lnTo>
                      <a:pt x="451" y="141"/>
                    </a:lnTo>
                    <a:lnTo>
                      <a:pt x="452" y="140"/>
                    </a:lnTo>
                    <a:lnTo>
                      <a:pt x="457" y="140"/>
                    </a:lnTo>
                    <a:lnTo>
                      <a:pt x="463" y="144"/>
                    </a:lnTo>
                    <a:lnTo>
                      <a:pt x="464" y="140"/>
                    </a:lnTo>
                    <a:lnTo>
                      <a:pt x="462" y="131"/>
                    </a:lnTo>
                    <a:lnTo>
                      <a:pt x="456" y="131"/>
                    </a:lnTo>
                    <a:lnTo>
                      <a:pt x="451" y="129"/>
                    </a:lnTo>
                    <a:lnTo>
                      <a:pt x="453" y="128"/>
                    </a:lnTo>
                    <a:lnTo>
                      <a:pt x="448" y="122"/>
                    </a:lnTo>
                    <a:lnTo>
                      <a:pt x="443" y="124"/>
                    </a:lnTo>
                    <a:lnTo>
                      <a:pt x="437" y="120"/>
                    </a:lnTo>
                    <a:lnTo>
                      <a:pt x="436" y="117"/>
                    </a:lnTo>
                    <a:lnTo>
                      <a:pt x="425" y="112"/>
                    </a:lnTo>
                    <a:lnTo>
                      <a:pt x="421" y="106"/>
                    </a:lnTo>
                    <a:lnTo>
                      <a:pt x="415" y="103"/>
                    </a:lnTo>
                    <a:lnTo>
                      <a:pt x="413" y="101"/>
                    </a:lnTo>
                    <a:lnTo>
                      <a:pt x="410" y="95"/>
                    </a:lnTo>
                    <a:lnTo>
                      <a:pt x="399" y="89"/>
                    </a:lnTo>
                    <a:lnTo>
                      <a:pt x="395" y="89"/>
                    </a:lnTo>
                    <a:lnTo>
                      <a:pt x="399" y="87"/>
                    </a:lnTo>
                    <a:lnTo>
                      <a:pt x="406" y="90"/>
                    </a:lnTo>
                    <a:lnTo>
                      <a:pt x="411" y="95"/>
                    </a:lnTo>
                    <a:lnTo>
                      <a:pt x="415" y="101"/>
                    </a:lnTo>
                    <a:lnTo>
                      <a:pt x="421" y="102"/>
                    </a:lnTo>
                    <a:lnTo>
                      <a:pt x="425" y="108"/>
                    </a:lnTo>
                    <a:lnTo>
                      <a:pt x="429" y="109"/>
                    </a:lnTo>
                    <a:lnTo>
                      <a:pt x="440" y="117"/>
                    </a:lnTo>
                    <a:lnTo>
                      <a:pt x="444" y="117"/>
                    </a:lnTo>
                    <a:lnTo>
                      <a:pt x="445" y="118"/>
                    </a:lnTo>
                    <a:lnTo>
                      <a:pt x="451" y="121"/>
                    </a:lnTo>
                    <a:lnTo>
                      <a:pt x="453" y="113"/>
                    </a:lnTo>
                    <a:lnTo>
                      <a:pt x="453" y="108"/>
                    </a:lnTo>
                    <a:lnTo>
                      <a:pt x="451" y="102"/>
                    </a:lnTo>
                    <a:lnTo>
                      <a:pt x="455" y="103"/>
                    </a:lnTo>
                    <a:lnTo>
                      <a:pt x="455" y="98"/>
                    </a:lnTo>
                    <a:lnTo>
                      <a:pt x="444" y="94"/>
                    </a:lnTo>
                    <a:lnTo>
                      <a:pt x="438" y="93"/>
                    </a:lnTo>
                    <a:lnTo>
                      <a:pt x="438" y="91"/>
                    </a:lnTo>
                    <a:lnTo>
                      <a:pt x="434" y="91"/>
                    </a:lnTo>
                    <a:lnTo>
                      <a:pt x="434" y="89"/>
                    </a:lnTo>
                    <a:lnTo>
                      <a:pt x="429" y="84"/>
                    </a:lnTo>
                    <a:lnTo>
                      <a:pt x="428" y="82"/>
                    </a:lnTo>
                    <a:lnTo>
                      <a:pt x="418" y="84"/>
                    </a:lnTo>
                    <a:lnTo>
                      <a:pt x="417" y="83"/>
                    </a:lnTo>
                    <a:lnTo>
                      <a:pt x="411" y="83"/>
                    </a:lnTo>
                    <a:lnTo>
                      <a:pt x="407" y="83"/>
                    </a:lnTo>
                    <a:lnTo>
                      <a:pt x="399" y="75"/>
                    </a:lnTo>
                    <a:lnTo>
                      <a:pt x="399" y="70"/>
                    </a:lnTo>
                    <a:lnTo>
                      <a:pt x="394" y="70"/>
                    </a:lnTo>
                    <a:lnTo>
                      <a:pt x="387" y="75"/>
                    </a:lnTo>
                    <a:lnTo>
                      <a:pt x="384" y="76"/>
                    </a:lnTo>
                    <a:lnTo>
                      <a:pt x="379" y="75"/>
                    </a:lnTo>
                    <a:lnTo>
                      <a:pt x="377" y="71"/>
                    </a:lnTo>
                    <a:lnTo>
                      <a:pt x="379" y="70"/>
                    </a:lnTo>
                    <a:lnTo>
                      <a:pt x="377" y="65"/>
                    </a:lnTo>
                    <a:lnTo>
                      <a:pt x="380" y="49"/>
                    </a:lnTo>
                    <a:lnTo>
                      <a:pt x="383" y="51"/>
                    </a:lnTo>
                    <a:lnTo>
                      <a:pt x="384" y="51"/>
                    </a:lnTo>
                    <a:lnTo>
                      <a:pt x="386" y="49"/>
                    </a:lnTo>
                    <a:lnTo>
                      <a:pt x="386" y="46"/>
                    </a:lnTo>
                    <a:lnTo>
                      <a:pt x="391" y="41"/>
                    </a:lnTo>
                    <a:lnTo>
                      <a:pt x="390" y="36"/>
                    </a:lnTo>
                    <a:lnTo>
                      <a:pt x="388" y="33"/>
                    </a:lnTo>
                    <a:lnTo>
                      <a:pt x="386" y="28"/>
                    </a:lnTo>
                    <a:lnTo>
                      <a:pt x="382" y="25"/>
                    </a:lnTo>
                    <a:lnTo>
                      <a:pt x="377" y="23"/>
                    </a:lnTo>
                    <a:lnTo>
                      <a:pt x="373" y="21"/>
                    </a:lnTo>
                    <a:lnTo>
                      <a:pt x="368" y="18"/>
                    </a:lnTo>
                    <a:lnTo>
                      <a:pt x="360" y="18"/>
                    </a:lnTo>
                    <a:lnTo>
                      <a:pt x="354" y="15"/>
                    </a:lnTo>
                    <a:lnTo>
                      <a:pt x="356" y="10"/>
                    </a:lnTo>
                    <a:lnTo>
                      <a:pt x="353" y="4"/>
                    </a:lnTo>
                    <a:lnTo>
                      <a:pt x="348" y="2"/>
                    </a:lnTo>
                    <a:lnTo>
                      <a:pt x="337" y="2"/>
                    </a:lnTo>
                    <a:lnTo>
                      <a:pt x="335" y="11"/>
                    </a:lnTo>
                    <a:lnTo>
                      <a:pt x="331" y="17"/>
                    </a:lnTo>
                    <a:lnTo>
                      <a:pt x="303" y="0"/>
                    </a:lnTo>
                    <a:lnTo>
                      <a:pt x="297" y="3"/>
                    </a:lnTo>
                    <a:lnTo>
                      <a:pt x="299" y="9"/>
                    </a:lnTo>
                    <a:lnTo>
                      <a:pt x="296" y="14"/>
                    </a:lnTo>
                    <a:lnTo>
                      <a:pt x="297" y="25"/>
                    </a:lnTo>
                    <a:lnTo>
                      <a:pt x="293" y="30"/>
                    </a:lnTo>
                    <a:lnTo>
                      <a:pt x="291" y="40"/>
                    </a:lnTo>
                    <a:lnTo>
                      <a:pt x="287" y="45"/>
                    </a:lnTo>
                    <a:lnTo>
                      <a:pt x="281" y="45"/>
                    </a:lnTo>
                    <a:lnTo>
                      <a:pt x="277" y="56"/>
                    </a:lnTo>
                    <a:lnTo>
                      <a:pt x="272" y="57"/>
                    </a:lnTo>
                    <a:lnTo>
                      <a:pt x="266" y="57"/>
                    </a:lnTo>
                    <a:lnTo>
                      <a:pt x="265" y="63"/>
                    </a:lnTo>
                    <a:lnTo>
                      <a:pt x="264" y="70"/>
                    </a:lnTo>
                    <a:lnTo>
                      <a:pt x="261" y="75"/>
                    </a:lnTo>
                    <a:lnTo>
                      <a:pt x="258" y="86"/>
                    </a:lnTo>
                    <a:lnTo>
                      <a:pt x="257" y="91"/>
                    </a:lnTo>
                    <a:lnTo>
                      <a:pt x="251" y="93"/>
                    </a:lnTo>
                    <a:lnTo>
                      <a:pt x="240" y="91"/>
                    </a:lnTo>
                    <a:lnTo>
                      <a:pt x="240" y="89"/>
                    </a:lnTo>
                    <a:lnTo>
                      <a:pt x="235" y="84"/>
                    </a:lnTo>
                    <a:lnTo>
                      <a:pt x="230" y="86"/>
                    </a:lnTo>
                    <a:lnTo>
                      <a:pt x="230" y="97"/>
                    </a:lnTo>
                    <a:lnTo>
                      <a:pt x="228" y="102"/>
                    </a:lnTo>
                    <a:lnTo>
                      <a:pt x="227" y="105"/>
                    </a:lnTo>
                    <a:lnTo>
                      <a:pt x="223" y="114"/>
                    </a:lnTo>
                    <a:lnTo>
                      <a:pt x="220" y="120"/>
                    </a:lnTo>
                    <a:lnTo>
                      <a:pt x="219" y="125"/>
                    </a:lnTo>
                    <a:lnTo>
                      <a:pt x="217" y="136"/>
                    </a:lnTo>
                    <a:lnTo>
                      <a:pt x="212" y="143"/>
                    </a:lnTo>
                    <a:lnTo>
                      <a:pt x="207" y="154"/>
                    </a:lnTo>
                    <a:lnTo>
                      <a:pt x="204" y="163"/>
                    </a:lnTo>
                    <a:lnTo>
                      <a:pt x="208" y="169"/>
                    </a:lnTo>
                    <a:lnTo>
                      <a:pt x="204" y="174"/>
                    </a:lnTo>
                    <a:lnTo>
                      <a:pt x="205" y="179"/>
                    </a:lnTo>
                    <a:lnTo>
                      <a:pt x="205" y="179"/>
                    </a:lnTo>
                    <a:lnTo>
                      <a:pt x="194" y="188"/>
                    </a:lnTo>
                    <a:lnTo>
                      <a:pt x="189" y="186"/>
                    </a:lnTo>
                    <a:lnTo>
                      <a:pt x="179" y="194"/>
                    </a:lnTo>
                    <a:lnTo>
                      <a:pt x="171" y="192"/>
                    </a:lnTo>
                    <a:lnTo>
                      <a:pt x="171" y="197"/>
                    </a:lnTo>
                    <a:lnTo>
                      <a:pt x="170" y="201"/>
                    </a:lnTo>
                    <a:lnTo>
                      <a:pt x="165" y="204"/>
                    </a:lnTo>
                    <a:lnTo>
                      <a:pt x="152" y="209"/>
                    </a:lnTo>
                    <a:lnTo>
                      <a:pt x="147" y="209"/>
                    </a:lnTo>
                    <a:lnTo>
                      <a:pt x="139" y="205"/>
                    </a:lnTo>
                    <a:lnTo>
                      <a:pt x="136" y="211"/>
                    </a:lnTo>
                    <a:lnTo>
                      <a:pt x="127" y="217"/>
                    </a:lnTo>
                    <a:lnTo>
                      <a:pt x="118" y="216"/>
                    </a:lnTo>
                    <a:lnTo>
                      <a:pt x="108" y="211"/>
                    </a:lnTo>
                    <a:lnTo>
                      <a:pt x="102" y="205"/>
                    </a:lnTo>
                    <a:lnTo>
                      <a:pt x="98" y="200"/>
                    </a:lnTo>
                    <a:lnTo>
                      <a:pt x="98" y="194"/>
                    </a:lnTo>
                    <a:lnTo>
                      <a:pt x="78" y="219"/>
                    </a:lnTo>
                    <a:lnTo>
                      <a:pt x="60" y="232"/>
                    </a:lnTo>
                    <a:lnTo>
                      <a:pt x="56" y="238"/>
                    </a:lnTo>
                    <a:lnTo>
                      <a:pt x="56" y="243"/>
                    </a:lnTo>
                    <a:lnTo>
                      <a:pt x="51" y="247"/>
                    </a:lnTo>
                    <a:lnTo>
                      <a:pt x="49" y="253"/>
                    </a:lnTo>
                    <a:lnTo>
                      <a:pt x="45" y="258"/>
                    </a:lnTo>
                    <a:lnTo>
                      <a:pt x="41" y="261"/>
                    </a:lnTo>
                    <a:lnTo>
                      <a:pt x="36" y="265"/>
                    </a:lnTo>
                    <a:lnTo>
                      <a:pt x="34" y="270"/>
                    </a:lnTo>
                    <a:lnTo>
                      <a:pt x="22" y="274"/>
                    </a:lnTo>
                    <a:lnTo>
                      <a:pt x="17" y="278"/>
                    </a:lnTo>
                    <a:lnTo>
                      <a:pt x="11" y="280"/>
                    </a:lnTo>
                    <a:lnTo>
                      <a:pt x="0" y="287"/>
                    </a:lnTo>
                    <a:lnTo>
                      <a:pt x="21" y="284"/>
                    </a:lnTo>
                    <a:lnTo>
                      <a:pt x="32" y="284"/>
                    </a:lnTo>
                    <a:lnTo>
                      <a:pt x="76" y="277"/>
                    </a:lnTo>
                    <a:lnTo>
                      <a:pt x="102" y="273"/>
                    </a:lnTo>
                    <a:lnTo>
                      <a:pt x="122" y="268"/>
                    </a:lnTo>
                    <a:lnTo>
                      <a:pt x="131" y="268"/>
                    </a:lnTo>
                    <a:lnTo>
                      <a:pt x="141" y="268"/>
                    </a:lnTo>
                    <a:lnTo>
                      <a:pt x="162" y="266"/>
                    </a:lnTo>
                    <a:lnTo>
                      <a:pt x="213" y="258"/>
                    </a:lnTo>
                    <a:lnTo>
                      <a:pt x="356" y="232"/>
                    </a:lnTo>
                    <a:lnTo>
                      <a:pt x="428" y="217"/>
                    </a:lnTo>
                    <a:lnTo>
                      <a:pt x="491" y="204"/>
                    </a:lnTo>
                    <a:lnTo>
                      <a:pt x="490" y="201"/>
                    </a:lnTo>
                    <a:lnTo>
                      <a:pt x="493" y="204"/>
                    </a:lnTo>
                    <a:lnTo>
                      <a:pt x="495" y="202"/>
                    </a:lnTo>
                    <a:lnTo>
                      <a:pt x="494" y="197"/>
                    </a:lnTo>
                    <a:lnTo>
                      <a:pt x="494" y="192"/>
                    </a:lnTo>
                    <a:lnTo>
                      <a:pt x="498" y="196"/>
                    </a:lnTo>
                    <a:lnTo>
                      <a:pt x="501" y="201"/>
                    </a:lnTo>
                    <a:lnTo>
                      <a:pt x="504" y="201"/>
                    </a:lnTo>
                    <a:lnTo>
                      <a:pt x="494" y="185"/>
                    </a:lnTo>
                    <a:lnTo>
                      <a:pt x="489" y="174"/>
                    </a:lnTo>
                    <a:close/>
                    <a:moveTo>
                      <a:pt x="514" y="72"/>
                    </a:moveTo>
                    <a:lnTo>
                      <a:pt x="512" y="78"/>
                    </a:lnTo>
                    <a:lnTo>
                      <a:pt x="512" y="83"/>
                    </a:lnTo>
                    <a:lnTo>
                      <a:pt x="509" y="87"/>
                    </a:lnTo>
                    <a:lnTo>
                      <a:pt x="512" y="83"/>
                    </a:lnTo>
                    <a:lnTo>
                      <a:pt x="516" y="72"/>
                    </a:lnTo>
                    <a:lnTo>
                      <a:pt x="514" y="72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4987" y="2041"/>
                <a:ext cx="295" cy="142"/>
              </a:xfrm>
              <a:custGeom>
                <a:rect b="b" l="l" r="r" t="t"/>
                <a:pathLst>
                  <a:path extrusionOk="0" h="142" w="295">
                    <a:moveTo>
                      <a:pt x="295" y="100"/>
                    </a:moveTo>
                    <a:lnTo>
                      <a:pt x="289" y="96"/>
                    </a:lnTo>
                    <a:lnTo>
                      <a:pt x="292" y="93"/>
                    </a:lnTo>
                    <a:lnTo>
                      <a:pt x="292" y="92"/>
                    </a:lnTo>
                    <a:lnTo>
                      <a:pt x="255" y="100"/>
                    </a:lnTo>
                    <a:lnTo>
                      <a:pt x="252" y="95"/>
                    </a:lnTo>
                    <a:lnTo>
                      <a:pt x="243" y="58"/>
                    </a:lnTo>
                    <a:lnTo>
                      <a:pt x="227" y="0"/>
                    </a:lnTo>
                    <a:lnTo>
                      <a:pt x="106" y="26"/>
                    </a:lnTo>
                    <a:lnTo>
                      <a:pt x="0" y="45"/>
                    </a:lnTo>
                    <a:lnTo>
                      <a:pt x="7" y="88"/>
                    </a:lnTo>
                    <a:lnTo>
                      <a:pt x="11" y="83"/>
                    </a:lnTo>
                    <a:lnTo>
                      <a:pt x="16" y="77"/>
                    </a:lnTo>
                    <a:lnTo>
                      <a:pt x="19" y="73"/>
                    </a:lnTo>
                    <a:lnTo>
                      <a:pt x="25" y="66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7" y="61"/>
                    </a:lnTo>
                    <a:lnTo>
                      <a:pt x="44" y="50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50" y="50"/>
                    </a:lnTo>
                    <a:lnTo>
                      <a:pt x="56" y="51"/>
                    </a:lnTo>
                    <a:lnTo>
                      <a:pt x="64" y="50"/>
                    </a:lnTo>
                    <a:lnTo>
                      <a:pt x="65" y="45"/>
                    </a:lnTo>
                    <a:lnTo>
                      <a:pt x="69" y="39"/>
                    </a:lnTo>
                    <a:lnTo>
                      <a:pt x="75" y="39"/>
                    </a:lnTo>
                    <a:lnTo>
                      <a:pt x="77" y="34"/>
                    </a:lnTo>
                    <a:lnTo>
                      <a:pt x="82" y="31"/>
                    </a:lnTo>
                    <a:lnTo>
                      <a:pt x="87" y="34"/>
                    </a:lnTo>
                    <a:lnTo>
                      <a:pt x="9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2" y="42"/>
                    </a:lnTo>
                    <a:lnTo>
                      <a:pt x="107" y="43"/>
                    </a:lnTo>
                    <a:lnTo>
                      <a:pt x="107" y="49"/>
                    </a:lnTo>
                    <a:lnTo>
                      <a:pt x="111" y="53"/>
                    </a:lnTo>
                    <a:lnTo>
                      <a:pt x="113" y="57"/>
                    </a:lnTo>
                    <a:lnTo>
                      <a:pt x="124" y="57"/>
                    </a:lnTo>
                    <a:lnTo>
                      <a:pt x="129" y="59"/>
                    </a:lnTo>
                    <a:lnTo>
                      <a:pt x="132" y="65"/>
                    </a:lnTo>
                    <a:lnTo>
                      <a:pt x="130" y="70"/>
                    </a:lnTo>
                    <a:lnTo>
                      <a:pt x="136" y="73"/>
                    </a:lnTo>
                    <a:lnTo>
                      <a:pt x="144" y="73"/>
                    </a:lnTo>
                    <a:lnTo>
                      <a:pt x="149" y="76"/>
                    </a:lnTo>
                    <a:lnTo>
                      <a:pt x="153" y="78"/>
                    </a:lnTo>
                    <a:lnTo>
                      <a:pt x="158" y="80"/>
                    </a:lnTo>
                    <a:lnTo>
                      <a:pt x="164" y="76"/>
                    </a:lnTo>
                    <a:lnTo>
                      <a:pt x="170" y="80"/>
                    </a:lnTo>
                    <a:lnTo>
                      <a:pt x="170" y="84"/>
                    </a:lnTo>
                    <a:lnTo>
                      <a:pt x="167" y="89"/>
                    </a:lnTo>
                    <a:lnTo>
                      <a:pt x="167" y="96"/>
                    </a:lnTo>
                    <a:lnTo>
                      <a:pt x="163" y="100"/>
                    </a:lnTo>
                    <a:lnTo>
                      <a:pt x="163" y="106"/>
                    </a:lnTo>
                    <a:lnTo>
                      <a:pt x="160" y="111"/>
                    </a:lnTo>
                    <a:lnTo>
                      <a:pt x="159" y="112"/>
                    </a:lnTo>
                    <a:lnTo>
                      <a:pt x="158" y="116"/>
                    </a:lnTo>
                    <a:lnTo>
                      <a:pt x="158" y="122"/>
                    </a:lnTo>
                    <a:lnTo>
                      <a:pt x="163" y="127"/>
                    </a:lnTo>
                    <a:lnTo>
                      <a:pt x="167" y="122"/>
                    </a:lnTo>
                    <a:lnTo>
                      <a:pt x="167" y="118"/>
                    </a:lnTo>
                    <a:lnTo>
                      <a:pt x="172" y="116"/>
                    </a:lnTo>
                    <a:lnTo>
                      <a:pt x="175" y="122"/>
                    </a:lnTo>
                    <a:lnTo>
                      <a:pt x="179" y="127"/>
                    </a:lnTo>
                    <a:lnTo>
                      <a:pt x="185" y="130"/>
                    </a:lnTo>
                    <a:lnTo>
                      <a:pt x="185" y="126"/>
                    </a:lnTo>
                    <a:lnTo>
                      <a:pt x="186" y="122"/>
                    </a:lnTo>
                    <a:lnTo>
                      <a:pt x="187" y="127"/>
                    </a:lnTo>
                    <a:lnTo>
                      <a:pt x="193" y="133"/>
                    </a:lnTo>
                    <a:lnTo>
                      <a:pt x="198" y="130"/>
                    </a:lnTo>
                    <a:lnTo>
                      <a:pt x="204" y="131"/>
                    </a:lnTo>
                    <a:lnTo>
                      <a:pt x="208" y="135"/>
                    </a:lnTo>
                    <a:lnTo>
                      <a:pt x="209" y="135"/>
                    </a:lnTo>
                    <a:lnTo>
                      <a:pt x="214" y="135"/>
                    </a:lnTo>
                    <a:lnTo>
                      <a:pt x="220" y="139"/>
                    </a:lnTo>
                    <a:lnTo>
                      <a:pt x="221" y="135"/>
                    </a:lnTo>
                    <a:lnTo>
                      <a:pt x="214" y="125"/>
                    </a:lnTo>
                    <a:lnTo>
                      <a:pt x="210" y="123"/>
                    </a:lnTo>
                    <a:lnTo>
                      <a:pt x="205" y="118"/>
                    </a:lnTo>
                    <a:lnTo>
                      <a:pt x="197" y="114"/>
                    </a:lnTo>
                    <a:lnTo>
                      <a:pt x="193" y="110"/>
                    </a:lnTo>
                    <a:lnTo>
                      <a:pt x="190" y="99"/>
                    </a:lnTo>
                    <a:lnTo>
                      <a:pt x="190" y="96"/>
                    </a:lnTo>
                    <a:lnTo>
                      <a:pt x="191" y="100"/>
                    </a:lnTo>
                    <a:lnTo>
                      <a:pt x="197" y="111"/>
                    </a:lnTo>
                    <a:lnTo>
                      <a:pt x="202" y="115"/>
                    </a:lnTo>
                    <a:lnTo>
                      <a:pt x="208" y="116"/>
                    </a:lnTo>
                    <a:lnTo>
                      <a:pt x="210" y="120"/>
                    </a:lnTo>
                    <a:lnTo>
                      <a:pt x="213" y="115"/>
                    </a:lnTo>
                    <a:lnTo>
                      <a:pt x="202" y="104"/>
                    </a:lnTo>
                    <a:lnTo>
                      <a:pt x="200" y="93"/>
                    </a:lnTo>
                    <a:lnTo>
                      <a:pt x="197" y="88"/>
                    </a:lnTo>
                    <a:lnTo>
                      <a:pt x="198" y="83"/>
                    </a:lnTo>
                    <a:lnTo>
                      <a:pt x="197" y="78"/>
                    </a:lnTo>
                    <a:lnTo>
                      <a:pt x="197" y="69"/>
                    </a:lnTo>
                    <a:lnTo>
                      <a:pt x="193" y="65"/>
                    </a:lnTo>
                    <a:lnTo>
                      <a:pt x="194" y="65"/>
                    </a:lnTo>
                    <a:lnTo>
                      <a:pt x="200" y="65"/>
                    </a:lnTo>
                    <a:lnTo>
                      <a:pt x="201" y="65"/>
                    </a:lnTo>
                    <a:lnTo>
                      <a:pt x="197" y="62"/>
                    </a:lnTo>
                    <a:lnTo>
                      <a:pt x="197" y="57"/>
                    </a:lnTo>
                    <a:lnTo>
                      <a:pt x="185" y="49"/>
                    </a:lnTo>
                    <a:lnTo>
                      <a:pt x="190" y="47"/>
                    </a:lnTo>
                    <a:lnTo>
                      <a:pt x="191" y="49"/>
                    </a:lnTo>
                    <a:lnTo>
                      <a:pt x="197" y="49"/>
                    </a:lnTo>
                    <a:lnTo>
                      <a:pt x="191" y="43"/>
                    </a:lnTo>
                    <a:lnTo>
                      <a:pt x="197" y="45"/>
                    </a:lnTo>
                    <a:lnTo>
                      <a:pt x="197" y="38"/>
                    </a:lnTo>
                    <a:lnTo>
                      <a:pt x="197" y="35"/>
                    </a:lnTo>
                    <a:lnTo>
                      <a:pt x="198" y="32"/>
                    </a:lnTo>
                    <a:lnTo>
                      <a:pt x="202" y="38"/>
                    </a:lnTo>
                    <a:lnTo>
                      <a:pt x="202" y="30"/>
                    </a:lnTo>
                    <a:lnTo>
                      <a:pt x="205" y="27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6"/>
                    </a:lnTo>
                    <a:lnTo>
                      <a:pt x="210" y="19"/>
                    </a:lnTo>
                    <a:lnTo>
                      <a:pt x="210" y="16"/>
                    </a:lnTo>
                    <a:lnTo>
                      <a:pt x="216" y="15"/>
                    </a:lnTo>
                    <a:lnTo>
                      <a:pt x="219" y="13"/>
                    </a:lnTo>
                    <a:lnTo>
                      <a:pt x="219" y="19"/>
                    </a:lnTo>
                    <a:lnTo>
                      <a:pt x="223" y="15"/>
                    </a:lnTo>
                    <a:lnTo>
                      <a:pt x="224" y="17"/>
                    </a:lnTo>
                    <a:lnTo>
                      <a:pt x="217" y="27"/>
                    </a:lnTo>
                    <a:lnTo>
                      <a:pt x="224" y="28"/>
                    </a:lnTo>
                    <a:lnTo>
                      <a:pt x="220" y="31"/>
                    </a:lnTo>
                    <a:lnTo>
                      <a:pt x="214" y="31"/>
                    </a:lnTo>
                    <a:lnTo>
                      <a:pt x="210" y="36"/>
                    </a:lnTo>
                    <a:lnTo>
                      <a:pt x="208" y="53"/>
                    </a:lnTo>
                    <a:lnTo>
                      <a:pt x="210" y="58"/>
                    </a:lnTo>
                    <a:lnTo>
                      <a:pt x="213" y="53"/>
                    </a:lnTo>
                    <a:lnTo>
                      <a:pt x="214" y="53"/>
                    </a:lnTo>
                    <a:lnTo>
                      <a:pt x="214" y="58"/>
                    </a:lnTo>
                    <a:lnTo>
                      <a:pt x="216" y="61"/>
                    </a:lnTo>
                    <a:lnTo>
                      <a:pt x="210" y="65"/>
                    </a:lnTo>
                    <a:lnTo>
                      <a:pt x="206" y="66"/>
                    </a:lnTo>
                    <a:lnTo>
                      <a:pt x="206" y="77"/>
                    </a:lnTo>
                    <a:lnTo>
                      <a:pt x="206" y="72"/>
                    </a:lnTo>
                    <a:lnTo>
                      <a:pt x="212" y="69"/>
                    </a:lnTo>
                    <a:lnTo>
                      <a:pt x="213" y="66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19" y="77"/>
                    </a:lnTo>
                    <a:lnTo>
                      <a:pt x="220" y="81"/>
                    </a:lnTo>
                    <a:lnTo>
                      <a:pt x="216" y="77"/>
                    </a:lnTo>
                    <a:lnTo>
                      <a:pt x="210" y="80"/>
                    </a:lnTo>
                    <a:lnTo>
                      <a:pt x="209" y="85"/>
                    </a:lnTo>
                    <a:lnTo>
                      <a:pt x="212" y="91"/>
                    </a:lnTo>
                    <a:lnTo>
                      <a:pt x="213" y="84"/>
                    </a:lnTo>
                    <a:lnTo>
                      <a:pt x="219" y="84"/>
                    </a:lnTo>
                    <a:lnTo>
                      <a:pt x="221" y="85"/>
                    </a:lnTo>
                    <a:lnTo>
                      <a:pt x="223" y="91"/>
                    </a:lnTo>
                    <a:lnTo>
                      <a:pt x="229" y="92"/>
                    </a:lnTo>
                    <a:lnTo>
                      <a:pt x="235" y="91"/>
                    </a:lnTo>
                    <a:lnTo>
                      <a:pt x="231" y="95"/>
                    </a:lnTo>
                    <a:lnTo>
                      <a:pt x="219" y="95"/>
                    </a:lnTo>
                    <a:lnTo>
                      <a:pt x="217" y="100"/>
                    </a:lnTo>
                    <a:lnTo>
                      <a:pt x="223" y="96"/>
                    </a:lnTo>
                    <a:lnTo>
                      <a:pt x="220" y="107"/>
                    </a:lnTo>
                    <a:lnTo>
                      <a:pt x="220" y="112"/>
                    </a:lnTo>
                    <a:lnTo>
                      <a:pt x="224" y="118"/>
                    </a:lnTo>
                    <a:lnTo>
                      <a:pt x="223" y="112"/>
                    </a:lnTo>
                    <a:lnTo>
                      <a:pt x="228" y="115"/>
                    </a:lnTo>
                    <a:lnTo>
                      <a:pt x="233" y="119"/>
                    </a:lnTo>
                    <a:lnTo>
                      <a:pt x="238" y="122"/>
                    </a:lnTo>
                    <a:lnTo>
                      <a:pt x="236" y="116"/>
                    </a:lnTo>
                    <a:lnTo>
                      <a:pt x="239" y="111"/>
                    </a:lnTo>
                    <a:lnTo>
                      <a:pt x="239" y="116"/>
                    </a:lnTo>
                    <a:lnTo>
                      <a:pt x="240" y="118"/>
                    </a:lnTo>
                    <a:lnTo>
                      <a:pt x="246" y="108"/>
                    </a:lnTo>
                    <a:lnTo>
                      <a:pt x="246" y="118"/>
                    </a:lnTo>
                    <a:lnTo>
                      <a:pt x="248" y="119"/>
                    </a:lnTo>
                    <a:lnTo>
                      <a:pt x="244" y="125"/>
                    </a:lnTo>
                    <a:lnTo>
                      <a:pt x="246" y="130"/>
                    </a:lnTo>
                    <a:lnTo>
                      <a:pt x="250" y="127"/>
                    </a:lnTo>
                    <a:lnTo>
                      <a:pt x="252" y="130"/>
                    </a:lnTo>
                    <a:lnTo>
                      <a:pt x="258" y="129"/>
                    </a:lnTo>
                    <a:lnTo>
                      <a:pt x="255" y="134"/>
                    </a:lnTo>
                    <a:lnTo>
                      <a:pt x="252" y="139"/>
                    </a:lnTo>
                    <a:lnTo>
                      <a:pt x="252" y="142"/>
                    </a:lnTo>
                    <a:lnTo>
                      <a:pt x="262" y="139"/>
                    </a:lnTo>
                    <a:lnTo>
                      <a:pt x="266" y="139"/>
                    </a:lnTo>
                    <a:lnTo>
                      <a:pt x="271" y="134"/>
                    </a:lnTo>
                    <a:lnTo>
                      <a:pt x="282" y="130"/>
                    </a:lnTo>
                    <a:lnTo>
                      <a:pt x="282" y="125"/>
                    </a:lnTo>
                    <a:lnTo>
                      <a:pt x="286" y="120"/>
                    </a:lnTo>
                    <a:lnTo>
                      <a:pt x="289" y="110"/>
                    </a:lnTo>
                    <a:lnTo>
                      <a:pt x="292" y="111"/>
                    </a:lnTo>
                    <a:lnTo>
                      <a:pt x="295" y="100"/>
                    </a:lnTo>
                    <a:close/>
                    <a:moveTo>
                      <a:pt x="293" y="111"/>
                    </a:moveTo>
                    <a:lnTo>
                      <a:pt x="290" y="127"/>
                    </a:lnTo>
                    <a:lnTo>
                      <a:pt x="292" y="127"/>
                    </a:lnTo>
                    <a:lnTo>
                      <a:pt x="293" y="122"/>
                    </a:lnTo>
                    <a:lnTo>
                      <a:pt x="295" y="106"/>
                    </a:lnTo>
                    <a:lnTo>
                      <a:pt x="293" y="111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5311" y="1796"/>
                <a:ext cx="111" cy="109"/>
              </a:xfrm>
              <a:custGeom>
                <a:rect b="b" l="l" r="r" t="t"/>
                <a:pathLst>
                  <a:path extrusionOk="0" h="109" w="111">
                    <a:moveTo>
                      <a:pt x="0" y="22"/>
                    </a:moveTo>
                    <a:lnTo>
                      <a:pt x="34" y="15"/>
                    </a:lnTo>
                    <a:lnTo>
                      <a:pt x="40" y="15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9" y="8"/>
                    </a:lnTo>
                    <a:lnTo>
                      <a:pt x="88" y="1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10" y="42"/>
                    </a:lnTo>
                    <a:lnTo>
                      <a:pt x="111" y="47"/>
                    </a:lnTo>
                    <a:lnTo>
                      <a:pt x="110" y="52"/>
                    </a:lnTo>
                    <a:lnTo>
                      <a:pt x="110" y="53"/>
                    </a:lnTo>
                    <a:lnTo>
                      <a:pt x="111" y="56"/>
                    </a:lnTo>
                    <a:lnTo>
                      <a:pt x="109" y="54"/>
                    </a:lnTo>
                    <a:lnTo>
                      <a:pt x="98" y="58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82" y="62"/>
                    </a:lnTo>
                    <a:lnTo>
                      <a:pt x="79" y="61"/>
                    </a:lnTo>
                    <a:lnTo>
                      <a:pt x="80" y="65"/>
                    </a:lnTo>
                    <a:lnTo>
                      <a:pt x="80" y="68"/>
                    </a:lnTo>
                    <a:lnTo>
                      <a:pt x="65" y="72"/>
                    </a:lnTo>
                    <a:lnTo>
                      <a:pt x="63" y="75"/>
                    </a:lnTo>
                    <a:lnTo>
                      <a:pt x="57" y="75"/>
                    </a:lnTo>
                    <a:lnTo>
                      <a:pt x="52" y="77"/>
                    </a:lnTo>
                    <a:lnTo>
                      <a:pt x="46" y="79"/>
                    </a:lnTo>
                    <a:lnTo>
                      <a:pt x="38" y="90"/>
                    </a:lnTo>
                    <a:lnTo>
                      <a:pt x="36" y="87"/>
                    </a:lnTo>
                    <a:lnTo>
                      <a:pt x="31" y="92"/>
                    </a:lnTo>
                    <a:lnTo>
                      <a:pt x="26" y="96"/>
                    </a:lnTo>
                    <a:lnTo>
                      <a:pt x="15" y="106"/>
                    </a:lnTo>
                    <a:lnTo>
                      <a:pt x="11" y="109"/>
                    </a:lnTo>
                    <a:lnTo>
                      <a:pt x="6" y="103"/>
                    </a:lnTo>
                    <a:lnTo>
                      <a:pt x="6" y="100"/>
                    </a:lnTo>
                    <a:lnTo>
                      <a:pt x="14" y="92"/>
                    </a:lnTo>
                    <a:lnTo>
                      <a:pt x="14" y="87"/>
                    </a:lnTo>
                    <a:lnTo>
                      <a:pt x="10" y="8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2" name="Google Shape;342;p31"/>
              <p:cNvSpPr/>
              <p:nvPr/>
            </p:nvSpPr>
            <p:spPr>
              <a:xfrm>
                <a:off x="5311" y="1796"/>
                <a:ext cx="111" cy="109"/>
              </a:xfrm>
              <a:custGeom>
                <a:rect b="b" l="l" r="r" t="t"/>
                <a:pathLst>
                  <a:path extrusionOk="0" h="109" w="111">
                    <a:moveTo>
                      <a:pt x="0" y="22"/>
                    </a:moveTo>
                    <a:lnTo>
                      <a:pt x="34" y="15"/>
                    </a:lnTo>
                    <a:lnTo>
                      <a:pt x="40" y="15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9" y="8"/>
                    </a:lnTo>
                    <a:lnTo>
                      <a:pt x="88" y="1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10" y="42"/>
                    </a:lnTo>
                    <a:lnTo>
                      <a:pt x="111" y="47"/>
                    </a:lnTo>
                    <a:lnTo>
                      <a:pt x="110" y="52"/>
                    </a:lnTo>
                    <a:lnTo>
                      <a:pt x="110" y="53"/>
                    </a:lnTo>
                    <a:lnTo>
                      <a:pt x="111" y="56"/>
                    </a:lnTo>
                    <a:lnTo>
                      <a:pt x="109" y="54"/>
                    </a:lnTo>
                    <a:lnTo>
                      <a:pt x="98" y="58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82" y="62"/>
                    </a:lnTo>
                    <a:lnTo>
                      <a:pt x="79" y="61"/>
                    </a:lnTo>
                    <a:lnTo>
                      <a:pt x="80" y="65"/>
                    </a:lnTo>
                    <a:lnTo>
                      <a:pt x="80" y="68"/>
                    </a:lnTo>
                    <a:lnTo>
                      <a:pt x="65" y="72"/>
                    </a:lnTo>
                    <a:lnTo>
                      <a:pt x="63" y="75"/>
                    </a:lnTo>
                    <a:lnTo>
                      <a:pt x="57" y="75"/>
                    </a:lnTo>
                    <a:lnTo>
                      <a:pt x="52" y="77"/>
                    </a:lnTo>
                    <a:lnTo>
                      <a:pt x="46" y="79"/>
                    </a:lnTo>
                    <a:lnTo>
                      <a:pt x="38" y="90"/>
                    </a:lnTo>
                    <a:lnTo>
                      <a:pt x="36" y="87"/>
                    </a:lnTo>
                    <a:lnTo>
                      <a:pt x="31" y="92"/>
                    </a:lnTo>
                    <a:lnTo>
                      <a:pt x="26" y="96"/>
                    </a:lnTo>
                    <a:lnTo>
                      <a:pt x="15" y="106"/>
                    </a:lnTo>
                    <a:lnTo>
                      <a:pt x="11" y="109"/>
                    </a:lnTo>
                    <a:lnTo>
                      <a:pt x="6" y="103"/>
                    </a:lnTo>
                    <a:lnTo>
                      <a:pt x="6" y="100"/>
                    </a:lnTo>
                    <a:lnTo>
                      <a:pt x="14" y="92"/>
                    </a:lnTo>
                    <a:lnTo>
                      <a:pt x="14" y="87"/>
                    </a:lnTo>
                    <a:lnTo>
                      <a:pt x="10" y="81"/>
                    </a:lnTo>
                    <a:lnTo>
                      <a:pt x="0" y="22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5342" y="1523"/>
                <a:ext cx="109" cy="226"/>
              </a:xfrm>
              <a:custGeom>
                <a:rect b="b" l="l" r="r" t="t"/>
                <a:pathLst>
                  <a:path extrusionOk="0" h="226" w="109">
                    <a:moveTo>
                      <a:pt x="14" y="226"/>
                    </a:moveTo>
                    <a:lnTo>
                      <a:pt x="9" y="221"/>
                    </a:lnTo>
                    <a:lnTo>
                      <a:pt x="6" y="215"/>
                    </a:lnTo>
                    <a:lnTo>
                      <a:pt x="6" y="209"/>
                    </a:lnTo>
                    <a:lnTo>
                      <a:pt x="9" y="204"/>
                    </a:lnTo>
                    <a:lnTo>
                      <a:pt x="6" y="189"/>
                    </a:lnTo>
                    <a:lnTo>
                      <a:pt x="6" y="178"/>
                    </a:lnTo>
                    <a:lnTo>
                      <a:pt x="0" y="159"/>
                    </a:lnTo>
                    <a:lnTo>
                      <a:pt x="3" y="155"/>
                    </a:lnTo>
                    <a:lnTo>
                      <a:pt x="2" y="147"/>
                    </a:lnTo>
                    <a:lnTo>
                      <a:pt x="6" y="141"/>
                    </a:lnTo>
                    <a:lnTo>
                      <a:pt x="7" y="136"/>
                    </a:lnTo>
                    <a:lnTo>
                      <a:pt x="6" y="131"/>
                    </a:lnTo>
                    <a:lnTo>
                      <a:pt x="9" y="125"/>
                    </a:lnTo>
                    <a:lnTo>
                      <a:pt x="7" y="120"/>
                    </a:lnTo>
                    <a:lnTo>
                      <a:pt x="10" y="110"/>
                    </a:lnTo>
                    <a:lnTo>
                      <a:pt x="6" y="99"/>
                    </a:lnTo>
                    <a:lnTo>
                      <a:pt x="6" y="94"/>
                    </a:lnTo>
                    <a:lnTo>
                      <a:pt x="11" y="90"/>
                    </a:lnTo>
                    <a:lnTo>
                      <a:pt x="13" y="89"/>
                    </a:lnTo>
                    <a:lnTo>
                      <a:pt x="22" y="79"/>
                    </a:lnTo>
                    <a:lnTo>
                      <a:pt x="26" y="71"/>
                    </a:lnTo>
                    <a:lnTo>
                      <a:pt x="26" y="66"/>
                    </a:lnTo>
                    <a:lnTo>
                      <a:pt x="25" y="61"/>
                    </a:lnTo>
                    <a:lnTo>
                      <a:pt x="21" y="56"/>
                    </a:lnTo>
                    <a:lnTo>
                      <a:pt x="19" y="51"/>
                    </a:lnTo>
                    <a:lnTo>
                      <a:pt x="22" y="40"/>
                    </a:lnTo>
                    <a:lnTo>
                      <a:pt x="19" y="32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19" y="23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8" y="5"/>
                    </a:lnTo>
                    <a:lnTo>
                      <a:pt x="33" y="6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78" y="121"/>
                    </a:lnTo>
                    <a:lnTo>
                      <a:pt x="83" y="137"/>
                    </a:lnTo>
                    <a:lnTo>
                      <a:pt x="83" y="143"/>
                    </a:lnTo>
                    <a:lnTo>
                      <a:pt x="86" y="147"/>
                    </a:lnTo>
                    <a:lnTo>
                      <a:pt x="87" y="152"/>
                    </a:lnTo>
                    <a:lnTo>
                      <a:pt x="93" y="156"/>
                    </a:lnTo>
                    <a:lnTo>
                      <a:pt x="98" y="159"/>
                    </a:lnTo>
                    <a:lnTo>
                      <a:pt x="99" y="165"/>
                    </a:lnTo>
                    <a:lnTo>
                      <a:pt x="104" y="170"/>
                    </a:lnTo>
                    <a:lnTo>
                      <a:pt x="106" y="171"/>
                    </a:lnTo>
                    <a:lnTo>
                      <a:pt x="109" y="173"/>
                    </a:lnTo>
                    <a:lnTo>
                      <a:pt x="106" y="184"/>
                    </a:lnTo>
                    <a:lnTo>
                      <a:pt x="106" y="189"/>
                    </a:lnTo>
                    <a:lnTo>
                      <a:pt x="104" y="189"/>
                    </a:lnTo>
                    <a:lnTo>
                      <a:pt x="101" y="189"/>
                    </a:lnTo>
                    <a:lnTo>
                      <a:pt x="95" y="193"/>
                    </a:lnTo>
                    <a:lnTo>
                      <a:pt x="93" y="198"/>
                    </a:lnTo>
                    <a:lnTo>
                      <a:pt x="91" y="197"/>
                    </a:lnTo>
                    <a:lnTo>
                      <a:pt x="87" y="203"/>
                    </a:lnTo>
                    <a:lnTo>
                      <a:pt x="82" y="211"/>
                    </a:lnTo>
                    <a:lnTo>
                      <a:pt x="14" y="2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5342" y="1523"/>
                <a:ext cx="109" cy="226"/>
              </a:xfrm>
              <a:custGeom>
                <a:rect b="b" l="l" r="r" t="t"/>
                <a:pathLst>
                  <a:path extrusionOk="0" h="226" w="109">
                    <a:moveTo>
                      <a:pt x="14" y="226"/>
                    </a:moveTo>
                    <a:lnTo>
                      <a:pt x="9" y="221"/>
                    </a:lnTo>
                    <a:lnTo>
                      <a:pt x="6" y="215"/>
                    </a:lnTo>
                    <a:lnTo>
                      <a:pt x="6" y="209"/>
                    </a:lnTo>
                    <a:lnTo>
                      <a:pt x="9" y="204"/>
                    </a:lnTo>
                    <a:lnTo>
                      <a:pt x="6" y="189"/>
                    </a:lnTo>
                    <a:lnTo>
                      <a:pt x="6" y="178"/>
                    </a:lnTo>
                    <a:lnTo>
                      <a:pt x="0" y="159"/>
                    </a:lnTo>
                    <a:lnTo>
                      <a:pt x="3" y="155"/>
                    </a:lnTo>
                    <a:lnTo>
                      <a:pt x="2" y="147"/>
                    </a:lnTo>
                    <a:lnTo>
                      <a:pt x="6" y="141"/>
                    </a:lnTo>
                    <a:lnTo>
                      <a:pt x="7" y="136"/>
                    </a:lnTo>
                    <a:lnTo>
                      <a:pt x="6" y="131"/>
                    </a:lnTo>
                    <a:lnTo>
                      <a:pt x="9" y="125"/>
                    </a:lnTo>
                    <a:lnTo>
                      <a:pt x="7" y="120"/>
                    </a:lnTo>
                    <a:lnTo>
                      <a:pt x="10" y="110"/>
                    </a:lnTo>
                    <a:lnTo>
                      <a:pt x="6" y="99"/>
                    </a:lnTo>
                    <a:lnTo>
                      <a:pt x="6" y="94"/>
                    </a:lnTo>
                    <a:lnTo>
                      <a:pt x="11" y="90"/>
                    </a:lnTo>
                    <a:lnTo>
                      <a:pt x="13" y="89"/>
                    </a:lnTo>
                    <a:lnTo>
                      <a:pt x="22" y="79"/>
                    </a:lnTo>
                    <a:lnTo>
                      <a:pt x="26" y="71"/>
                    </a:lnTo>
                    <a:lnTo>
                      <a:pt x="26" y="66"/>
                    </a:lnTo>
                    <a:lnTo>
                      <a:pt x="25" y="61"/>
                    </a:lnTo>
                    <a:lnTo>
                      <a:pt x="21" y="56"/>
                    </a:lnTo>
                    <a:lnTo>
                      <a:pt x="19" y="51"/>
                    </a:lnTo>
                    <a:lnTo>
                      <a:pt x="22" y="40"/>
                    </a:lnTo>
                    <a:lnTo>
                      <a:pt x="19" y="32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19" y="23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8" y="5"/>
                    </a:lnTo>
                    <a:lnTo>
                      <a:pt x="33" y="6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78" y="121"/>
                    </a:lnTo>
                    <a:lnTo>
                      <a:pt x="83" y="137"/>
                    </a:lnTo>
                    <a:lnTo>
                      <a:pt x="83" y="143"/>
                    </a:lnTo>
                    <a:lnTo>
                      <a:pt x="86" y="147"/>
                    </a:lnTo>
                    <a:lnTo>
                      <a:pt x="87" y="152"/>
                    </a:lnTo>
                    <a:lnTo>
                      <a:pt x="93" y="156"/>
                    </a:lnTo>
                    <a:lnTo>
                      <a:pt x="98" y="159"/>
                    </a:lnTo>
                    <a:lnTo>
                      <a:pt x="99" y="165"/>
                    </a:lnTo>
                    <a:lnTo>
                      <a:pt x="104" y="170"/>
                    </a:lnTo>
                    <a:lnTo>
                      <a:pt x="106" y="171"/>
                    </a:lnTo>
                    <a:lnTo>
                      <a:pt x="109" y="173"/>
                    </a:lnTo>
                    <a:lnTo>
                      <a:pt x="106" y="184"/>
                    </a:lnTo>
                    <a:lnTo>
                      <a:pt x="106" y="189"/>
                    </a:lnTo>
                    <a:lnTo>
                      <a:pt x="104" y="189"/>
                    </a:lnTo>
                    <a:lnTo>
                      <a:pt x="101" y="189"/>
                    </a:lnTo>
                    <a:lnTo>
                      <a:pt x="95" y="193"/>
                    </a:lnTo>
                    <a:lnTo>
                      <a:pt x="93" y="198"/>
                    </a:lnTo>
                    <a:lnTo>
                      <a:pt x="91" y="197"/>
                    </a:lnTo>
                    <a:lnTo>
                      <a:pt x="87" y="203"/>
                    </a:lnTo>
                    <a:lnTo>
                      <a:pt x="82" y="211"/>
                    </a:lnTo>
                    <a:lnTo>
                      <a:pt x="14" y="226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5410" y="1791"/>
                <a:ext cx="50" cy="61"/>
              </a:xfrm>
              <a:custGeom>
                <a:rect b="b" l="l" r="r" t="t"/>
                <a:pathLst>
                  <a:path extrusionOk="0" h="61" w="50">
                    <a:moveTo>
                      <a:pt x="31" y="13"/>
                    </a:moveTo>
                    <a:lnTo>
                      <a:pt x="30" y="9"/>
                    </a:lnTo>
                    <a:lnTo>
                      <a:pt x="27" y="8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11" y="47"/>
                    </a:lnTo>
                    <a:lnTo>
                      <a:pt x="12" y="52"/>
                    </a:lnTo>
                    <a:lnTo>
                      <a:pt x="11" y="57"/>
                    </a:lnTo>
                    <a:lnTo>
                      <a:pt x="11" y="58"/>
                    </a:lnTo>
                    <a:lnTo>
                      <a:pt x="12" y="61"/>
                    </a:lnTo>
                    <a:lnTo>
                      <a:pt x="18" y="58"/>
                    </a:lnTo>
                    <a:lnTo>
                      <a:pt x="33" y="48"/>
                    </a:lnTo>
                    <a:lnTo>
                      <a:pt x="33" y="43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27" y="25"/>
                    </a:lnTo>
                    <a:lnTo>
                      <a:pt x="30" y="20"/>
                    </a:lnTo>
                    <a:lnTo>
                      <a:pt x="29" y="15"/>
                    </a:lnTo>
                    <a:lnTo>
                      <a:pt x="33" y="20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1" y="13"/>
                    </a:lnTo>
                    <a:close/>
                    <a:moveTo>
                      <a:pt x="36" y="23"/>
                    </a:moveTo>
                    <a:lnTo>
                      <a:pt x="40" y="20"/>
                    </a:lnTo>
                    <a:lnTo>
                      <a:pt x="36" y="17"/>
                    </a:lnTo>
                    <a:lnTo>
                      <a:pt x="36" y="23"/>
                    </a:lnTo>
                    <a:close/>
                    <a:moveTo>
                      <a:pt x="49" y="31"/>
                    </a:moveTo>
                    <a:lnTo>
                      <a:pt x="48" y="24"/>
                    </a:lnTo>
                    <a:lnTo>
                      <a:pt x="42" y="23"/>
                    </a:lnTo>
                    <a:lnTo>
                      <a:pt x="45" y="34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49" y="31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2259" y="1765"/>
                <a:ext cx="529" cy="887"/>
              </a:xfrm>
              <a:custGeom>
                <a:rect b="b" l="l" r="r" t="t"/>
                <a:pathLst>
                  <a:path extrusionOk="0" h="887" w="529">
                    <a:moveTo>
                      <a:pt x="525" y="758"/>
                    </a:moveTo>
                    <a:lnTo>
                      <a:pt x="516" y="748"/>
                    </a:lnTo>
                    <a:lnTo>
                      <a:pt x="516" y="742"/>
                    </a:lnTo>
                    <a:lnTo>
                      <a:pt x="514" y="736"/>
                    </a:lnTo>
                    <a:lnTo>
                      <a:pt x="514" y="731"/>
                    </a:lnTo>
                    <a:lnTo>
                      <a:pt x="512" y="724"/>
                    </a:lnTo>
                    <a:lnTo>
                      <a:pt x="506" y="713"/>
                    </a:lnTo>
                    <a:lnTo>
                      <a:pt x="506" y="708"/>
                    </a:lnTo>
                    <a:lnTo>
                      <a:pt x="506" y="702"/>
                    </a:lnTo>
                    <a:lnTo>
                      <a:pt x="426" y="583"/>
                    </a:lnTo>
                    <a:lnTo>
                      <a:pt x="235" y="305"/>
                    </a:lnTo>
                    <a:lnTo>
                      <a:pt x="249" y="251"/>
                    </a:lnTo>
                    <a:lnTo>
                      <a:pt x="293" y="65"/>
                    </a:lnTo>
                    <a:lnTo>
                      <a:pt x="182" y="36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5" y="11"/>
                    </a:lnTo>
                    <a:lnTo>
                      <a:pt x="42" y="16"/>
                    </a:lnTo>
                    <a:lnTo>
                      <a:pt x="45" y="22"/>
                    </a:lnTo>
                    <a:lnTo>
                      <a:pt x="45" y="27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4" y="49"/>
                    </a:lnTo>
                    <a:lnTo>
                      <a:pt x="30" y="72"/>
                    </a:lnTo>
                    <a:lnTo>
                      <a:pt x="32" y="77"/>
                    </a:lnTo>
                    <a:lnTo>
                      <a:pt x="30" y="83"/>
                    </a:lnTo>
                    <a:lnTo>
                      <a:pt x="26" y="87"/>
                    </a:lnTo>
                    <a:lnTo>
                      <a:pt x="23" y="93"/>
                    </a:lnTo>
                    <a:lnTo>
                      <a:pt x="25" y="95"/>
                    </a:lnTo>
                    <a:lnTo>
                      <a:pt x="21" y="97"/>
                    </a:lnTo>
                    <a:lnTo>
                      <a:pt x="15" y="100"/>
                    </a:lnTo>
                    <a:lnTo>
                      <a:pt x="11" y="106"/>
                    </a:lnTo>
                    <a:lnTo>
                      <a:pt x="7" y="111"/>
                    </a:lnTo>
                    <a:lnTo>
                      <a:pt x="2" y="122"/>
                    </a:lnTo>
                    <a:lnTo>
                      <a:pt x="2" y="130"/>
                    </a:lnTo>
                    <a:lnTo>
                      <a:pt x="0" y="135"/>
                    </a:lnTo>
                    <a:lnTo>
                      <a:pt x="11" y="152"/>
                    </a:lnTo>
                    <a:lnTo>
                      <a:pt x="11" y="156"/>
                    </a:lnTo>
                    <a:lnTo>
                      <a:pt x="15" y="161"/>
                    </a:lnTo>
                    <a:lnTo>
                      <a:pt x="21" y="177"/>
                    </a:lnTo>
                    <a:lnTo>
                      <a:pt x="19" y="183"/>
                    </a:lnTo>
                    <a:lnTo>
                      <a:pt x="21" y="188"/>
                    </a:lnTo>
                    <a:lnTo>
                      <a:pt x="19" y="194"/>
                    </a:lnTo>
                    <a:lnTo>
                      <a:pt x="19" y="201"/>
                    </a:lnTo>
                    <a:lnTo>
                      <a:pt x="17" y="205"/>
                    </a:lnTo>
                    <a:lnTo>
                      <a:pt x="11" y="215"/>
                    </a:lnTo>
                    <a:lnTo>
                      <a:pt x="13" y="236"/>
                    </a:lnTo>
                    <a:lnTo>
                      <a:pt x="11" y="244"/>
                    </a:lnTo>
                    <a:lnTo>
                      <a:pt x="7" y="249"/>
                    </a:lnTo>
                    <a:lnTo>
                      <a:pt x="11" y="260"/>
                    </a:lnTo>
                    <a:lnTo>
                      <a:pt x="18" y="271"/>
                    </a:lnTo>
                    <a:lnTo>
                      <a:pt x="23" y="286"/>
                    </a:lnTo>
                    <a:lnTo>
                      <a:pt x="27" y="291"/>
                    </a:lnTo>
                    <a:lnTo>
                      <a:pt x="32" y="297"/>
                    </a:lnTo>
                    <a:lnTo>
                      <a:pt x="34" y="302"/>
                    </a:lnTo>
                    <a:lnTo>
                      <a:pt x="34" y="308"/>
                    </a:lnTo>
                    <a:lnTo>
                      <a:pt x="34" y="313"/>
                    </a:lnTo>
                    <a:lnTo>
                      <a:pt x="36" y="310"/>
                    </a:lnTo>
                    <a:lnTo>
                      <a:pt x="36" y="310"/>
                    </a:lnTo>
                    <a:lnTo>
                      <a:pt x="41" y="321"/>
                    </a:lnTo>
                    <a:lnTo>
                      <a:pt x="42" y="332"/>
                    </a:lnTo>
                    <a:lnTo>
                      <a:pt x="38" y="321"/>
                    </a:lnTo>
                    <a:lnTo>
                      <a:pt x="37" y="327"/>
                    </a:lnTo>
                    <a:lnTo>
                      <a:pt x="34" y="332"/>
                    </a:lnTo>
                    <a:lnTo>
                      <a:pt x="32" y="339"/>
                    </a:lnTo>
                    <a:lnTo>
                      <a:pt x="37" y="335"/>
                    </a:lnTo>
                    <a:lnTo>
                      <a:pt x="42" y="340"/>
                    </a:lnTo>
                    <a:lnTo>
                      <a:pt x="45" y="346"/>
                    </a:lnTo>
                    <a:lnTo>
                      <a:pt x="51" y="350"/>
                    </a:lnTo>
                    <a:lnTo>
                      <a:pt x="53" y="355"/>
                    </a:lnTo>
                    <a:lnTo>
                      <a:pt x="59" y="361"/>
                    </a:lnTo>
                    <a:lnTo>
                      <a:pt x="63" y="357"/>
                    </a:lnTo>
                    <a:lnTo>
                      <a:pt x="60" y="351"/>
                    </a:lnTo>
                    <a:lnTo>
                      <a:pt x="64" y="348"/>
                    </a:lnTo>
                    <a:lnTo>
                      <a:pt x="63" y="343"/>
                    </a:lnTo>
                    <a:lnTo>
                      <a:pt x="65" y="336"/>
                    </a:lnTo>
                    <a:lnTo>
                      <a:pt x="71" y="335"/>
                    </a:lnTo>
                    <a:lnTo>
                      <a:pt x="76" y="339"/>
                    </a:lnTo>
                    <a:lnTo>
                      <a:pt x="80" y="344"/>
                    </a:lnTo>
                    <a:lnTo>
                      <a:pt x="86" y="348"/>
                    </a:lnTo>
                    <a:lnTo>
                      <a:pt x="90" y="346"/>
                    </a:lnTo>
                    <a:lnTo>
                      <a:pt x="95" y="346"/>
                    </a:lnTo>
                    <a:lnTo>
                      <a:pt x="99" y="351"/>
                    </a:lnTo>
                    <a:lnTo>
                      <a:pt x="110" y="351"/>
                    </a:lnTo>
                    <a:lnTo>
                      <a:pt x="114" y="347"/>
                    </a:lnTo>
                    <a:lnTo>
                      <a:pt x="113" y="351"/>
                    </a:lnTo>
                    <a:lnTo>
                      <a:pt x="108" y="354"/>
                    </a:lnTo>
                    <a:lnTo>
                      <a:pt x="113" y="354"/>
                    </a:lnTo>
                    <a:lnTo>
                      <a:pt x="118" y="352"/>
                    </a:lnTo>
                    <a:lnTo>
                      <a:pt x="120" y="352"/>
                    </a:lnTo>
                    <a:lnTo>
                      <a:pt x="124" y="357"/>
                    </a:lnTo>
                    <a:lnTo>
                      <a:pt x="128" y="362"/>
                    </a:lnTo>
                    <a:lnTo>
                      <a:pt x="128" y="363"/>
                    </a:lnTo>
                    <a:lnTo>
                      <a:pt x="120" y="352"/>
                    </a:lnTo>
                    <a:lnTo>
                      <a:pt x="109" y="357"/>
                    </a:lnTo>
                    <a:lnTo>
                      <a:pt x="93" y="348"/>
                    </a:lnTo>
                    <a:lnTo>
                      <a:pt x="84" y="350"/>
                    </a:lnTo>
                    <a:lnTo>
                      <a:pt x="80" y="346"/>
                    </a:lnTo>
                    <a:lnTo>
                      <a:pt x="75" y="347"/>
                    </a:lnTo>
                    <a:lnTo>
                      <a:pt x="71" y="347"/>
                    </a:lnTo>
                    <a:lnTo>
                      <a:pt x="67" y="352"/>
                    </a:lnTo>
                    <a:lnTo>
                      <a:pt x="71" y="358"/>
                    </a:lnTo>
                    <a:lnTo>
                      <a:pt x="70" y="363"/>
                    </a:lnTo>
                    <a:lnTo>
                      <a:pt x="71" y="369"/>
                    </a:lnTo>
                    <a:lnTo>
                      <a:pt x="75" y="370"/>
                    </a:lnTo>
                    <a:lnTo>
                      <a:pt x="76" y="381"/>
                    </a:lnTo>
                    <a:lnTo>
                      <a:pt x="76" y="390"/>
                    </a:lnTo>
                    <a:lnTo>
                      <a:pt x="80" y="396"/>
                    </a:lnTo>
                    <a:lnTo>
                      <a:pt x="75" y="396"/>
                    </a:lnTo>
                    <a:lnTo>
                      <a:pt x="70" y="389"/>
                    </a:lnTo>
                    <a:lnTo>
                      <a:pt x="67" y="384"/>
                    </a:lnTo>
                    <a:lnTo>
                      <a:pt x="61" y="380"/>
                    </a:lnTo>
                    <a:lnTo>
                      <a:pt x="63" y="375"/>
                    </a:lnTo>
                    <a:lnTo>
                      <a:pt x="65" y="370"/>
                    </a:lnTo>
                    <a:lnTo>
                      <a:pt x="64" y="365"/>
                    </a:lnTo>
                    <a:lnTo>
                      <a:pt x="64" y="362"/>
                    </a:lnTo>
                    <a:lnTo>
                      <a:pt x="59" y="362"/>
                    </a:lnTo>
                    <a:lnTo>
                      <a:pt x="56" y="367"/>
                    </a:lnTo>
                    <a:lnTo>
                      <a:pt x="55" y="373"/>
                    </a:lnTo>
                    <a:lnTo>
                      <a:pt x="51" y="382"/>
                    </a:lnTo>
                    <a:lnTo>
                      <a:pt x="55" y="388"/>
                    </a:lnTo>
                    <a:lnTo>
                      <a:pt x="55" y="399"/>
                    </a:lnTo>
                    <a:lnTo>
                      <a:pt x="53" y="404"/>
                    </a:lnTo>
                    <a:lnTo>
                      <a:pt x="51" y="407"/>
                    </a:lnTo>
                    <a:lnTo>
                      <a:pt x="51" y="412"/>
                    </a:lnTo>
                    <a:lnTo>
                      <a:pt x="53" y="418"/>
                    </a:lnTo>
                    <a:lnTo>
                      <a:pt x="61" y="432"/>
                    </a:lnTo>
                    <a:lnTo>
                      <a:pt x="67" y="438"/>
                    </a:lnTo>
                    <a:lnTo>
                      <a:pt x="78" y="438"/>
                    </a:lnTo>
                    <a:lnTo>
                      <a:pt x="80" y="449"/>
                    </a:lnTo>
                    <a:lnTo>
                      <a:pt x="80" y="460"/>
                    </a:lnTo>
                    <a:lnTo>
                      <a:pt x="78" y="460"/>
                    </a:lnTo>
                    <a:lnTo>
                      <a:pt x="76" y="464"/>
                    </a:lnTo>
                    <a:lnTo>
                      <a:pt x="65" y="469"/>
                    </a:lnTo>
                    <a:lnTo>
                      <a:pt x="65" y="480"/>
                    </a:lnTo>
                    <a:lnTo>
                      <a:pt x="64" y="491"/>
                    </a:lnTo>
                    <a:lnTo>
                      <a:pt x="67" y="496"/>
                    </a:lnTo>
                    <a:lnTo>
                      <a:pt x="75" y="507"/>
                    </a:lnTo>
                    <a:lnTo>
                      <a:pt x="78" y="518"/>
                    </a:lnTo>
                    <a:lnTo>
                      <a:pt x="82" y="522"/>
                    </a:lnTo>
                    <a:lnTo>
                      <a:pt x="83" y="533"/>
                    </a:lnTo>
                    <a:lnTo>
                      <a:pt x="89" y="542"/>
                    </a:lnTo>
                    <a:lnTo>
                      <a:pt x="89" y="548"/>
                    </a:lnTo>
                    <a:lnTo>
                      <a:pt x="91" y="553"/>
                    </a:lnTo>
                    <a:lnTo>
                      <a:pt x="98" y="559"/>
                    </a:lnTo>
                    <a:lnTo>
                      <a:pt x="101" y="569"/>
                    </a:lnTo>
                    <a:lnTo>
                      <a:pt x="110" y="580"/>
                    </a:lnTo>
                    <a:lnTo>
                      <a:pt x="112" y="586"/>
                    </a:lnTo>
                    <a:lnTo>
                      <a:pt x="108" y="588"/>
                    </a:lnTo>
                    <a:lnTo>
                      <a:pt x="106" y="594"/>
                    </a:lnTo>
                    <a:lnTo>
                      <a:pt x="110" y="599"/>
                    </a:lnTo>
                    <a:lnTo>
                      <a:pt x="116" y="602"/>
                    </a:lnTo>
                    <a:lnTo>
                      <a:pt x="120" y="607"/>
                    </a:lnTo>
                    <a:lnTo>
                      <a:pt x="120" y="611"/>
                    </a:lnTo>
                    <a:lnTo>
                      <a:pt x="114" y="620"/>
                    </a:lnTo>
                    <a:lnTo>
                      <a:pt x="114" y="630"/>
                    </a:lnTo>
                    <a:lnTo>
                      <a:pt x="112" y="636"/>
                    </a:lnTo>
                    <a:lnTo>
                      <a:pt x="113" y="641"/>
                    </a:lnTo>
                    <a:lnTo>
                      <a:pt x="109" y="647"/>
                    </a:lnTo>
                    <a:lnTo>
                      <a:pt x="109" y="652"/>
                    </a:lnTo>
                    <a:lnTo>
                      <a:pt x="112" y="654"/>
                    </a:lnTo>
                    <a:lnTo>
                      <a:pt x="116" y="659"/>
                    </a:lnTo>
                    <a:lnTo>
                      <a:pt x="120" y="663"/>
                    </a:lnTo>
                    <a:lnTo>
                      <a:pt x="136" y="666"/>
                    </a:lnTo>
                    <a:lnTo>
                      <a:pt x="141" y="668"/>
                    </a:lnTo>
                    <a:lnTo>
                      <a:pt x="147" y="670"/>
                    </a:lnTo>
                    <a:lnTo>
                      <a:pt x="156" y="677"/>
                    </a:lnTo>
                    <a:lnTo>
                      <a:pt x="162" y="678"/>
                    </a:lnTo>
                    <a:lnTo>
                      <a:pt x="173" y="679"/>
                    </a:lnTo>
                    <a:lnTo>
                      <a:pt x="181" y="686"/>
                    </a:lnTo>
                    <a:lnTo>
                      <a:pt x="185" y="691"/>
                    </a:lnTo>
                    <a:lnTo>
                      <a:pt x="190" y="696"/>
                    </a:lnTo>
                    <a:lnTo>
                      <a:pt x="192" y="706"/>
                    </a:lnTo>
                    <a:lnTo>
                      <a:pt x="202" y="716"/>
                    </a:lnTo>
                    <a:lnTo>
                      <a:pt x="213" y="723"/>
                    </a:lnTo>
                    <a:lnTo>
                      <a:pt x="235" y="725"/>
                    </a:lnTo>
                    <a:lnTo>
                      <a:pt x="235" y="727"/>
                    </a:lnTo>
                    <a:lnTo>
                      <a:pt x="239" y="738"/>
                    </a:lnTo>
                    <a:lnTo>
                      <a:pt x="240" y="743"/>
                    </a:lnTo>
                    <a:lnTo>
                      <a:pt x="239" y="747"/>
                    </a:lnTo>
                    <a:lnTo>
                      <a:pt x="239" y="752"/>
                    </a:lnTo>
                    <a:lnTo>
                      <a:pt x="244" y="757"/>
                    </a:lnTo>
                    <a:lnTo>
                      <a:pt x="247" y="752"/>
                    </a:lnTo>
                    <a:lnTo>
                      <a:pt x="253" y="752"/>
                    </a:lnTo>
                    <a:lnTo>
                      <a:pt x="258" y="757"/>
                    </a:lnTo>
                    <a:lnTo>
                      <a:pt x="262" y="765"/>
                    </a:lnTo>
                    <a:lnTo>
                      <a:pt x="266" y="770"/>
                    </a:lnTo>
                    <a:lnTo>
                      <a:pt x="273" y="774"/>
                    </a:lnTo>
                    <a:lnTo>
                      <a:pt x="289" y="796"/>
                    </a:lnTo>
                    <a:lnTo>
                      <a:pt x="295" y="807"/>
                    </a:lnTo>
                    <a:lnTo>
                      <a:pt x="299" y="819"/>
                    </a:lnTo>
                    <a:lnTo>
                      <a:pt x="299" y="830"/>
                    </a:lnTo>
                    <a:lnTo>
                      <a:pt x="299" y="841"/>
                    </a:lnTo>
                    <a:lnTo>
                      <a:pt x="296" y="850"/>
                    </a:lnTo>
                    <a:lnTo>
                      <a:pt x="296" y="856"/>
                    </a:lnTo>
                    <a:lnTo>
                      <a:pt x="297" y="851"/>
                    </a:lnTo>
                    <a:lnTo>
                      <a:pt x="303" y="856"/>
                    </a:lnTo>
                    <a:lnTo>
                      <a:pt x="300" y="861"/>
                    </a:lnTo>
                    <a:lnTo>
                      <a:pt x="299" y="856"/>
                    </a:lnTo>
                    <a:lnTo>
                      <a:pt x="300" y="861"/>
                    </a:lnTo>
                    <a:lnTo>
                      <a:pt x="301" y="868"/>
                    </a:lnTo>
                    <a:lnTo>
                      <a:pt x="304" y="869"/>
                    </a:lnTo>
                    <a:lnTo>
                      <a:pt x="467" y="885"/>
                    </a:lnTo>
                    <a:lnTo>
                      <a:pt x="468" y="885"/>
                    </a:lnTo>
                    <a:lnTo>
                      <a:pt x="471" y="884"/>
                    </a:lnTo>
                    <a:lnTo>
                      <a:pt x="474" y="885"/>
                    </a:lnTo>
                    <a:lnTo>
                      <a:pt x="478" y="887"/>
                    </a:lnTo>
                    <a:lnTo>
                      <a:pt x="480" y="881"/>
                    </a:lnTo>
                    <a:lnTo>
                      <a:pt x="486" y="879"/>
                    </a:lnTo>
                    <a:lnTo>
                      <a:pt x="486" y="869"/>
                    </a:lnTo>
                    <a:lnTo>
                      <a:pt x="485" y="865"/>
                    </a:lnTo>
                    <a:lnTo>
                      <a:pt x="480" y="861"/>
                    </a:lnTo>
                    <a:lnTo>
                      <a:pt x="475" y="860"/>
                    </a:lnTo>
                    <a:lnTo>
                      <a:pt x="474" y="854"/>
                    </a:lnTo>
                    <a:lnTo>
                      <a:pt x="476" y="849"/>
                    </a:lnTo>
                    <a:lnTo>
                      <a:pt x="476" y="843"/>
                    </a:lnTo>
                    <a:lnTo>
                      <a:pt x="475" y="838"/>
                    </a:lnTo>
                    <a:lnTo>
                      <a:pt x="476" y="833"/>
                    </a:lnTo>
                    <a:lnTo>
                      <a:pt x="482" y="830"/>
                    </a:lnTo>
                    <a:lnTo>
                      <a:pt x="491" y="818"/>
                    </a:lnTo>
                    <a:lnTo>
                      <a:pt x="494" y="811"/>
                    </a:lnTo>
                    <a:lnTo>
                      <a:pt x="497" y="805"/>
                    </a:lnTo>
                    <a:lnTo>
                      <a:pt x="497" y="796"/>
                    </a:lnTo>
                    <a:lnTo>
                      <a:pt x="499" y="786"/>
                    </a:lnTo>
                    <a:lnTo>
                      <a:pt x="505" y="784"/>
                    </a:lnTo>
                    <a:lnTo>
                      <a:pt x="508" y="778"/>
                    </a:lnTo>
                    <a:lnTo>
                      <a:pt x="525" y="769"/>
                    </a:lnTo>
                    <a:lnTo>
                      <a:pt x="529" y="763"/>
                    </a:lnTo>
                    <a:lnTo>
                      <a:pt x="525" y="758"/>
                    </a:lnTo>
                    <a:close/>
                    <a:moveTo>
                      <a:pt x="129" y="702"/>
                    </a:moveTo>
                    <a:lnTo>
                      <a:pt x="124" y="705"/>
                    </a:lnTo>
                    <a:lnTo>
                      <a:pt x="126" y="710"/>
                    </a:lnTo>
                    <a:lnTo>
                      <a:pt x="131" y="712"/>
                    </a:lnTo>
                    <a:lnTo>
                      <a:pt x="136" y="710"/>
                    </a:lnTo>
                    <a:lnTo>
                      <a:pt x="137" y="708"/>
                    </a:lnTo>
                    <a:lnTo>
                      <a:pt x="133" y="704"/>
                    </a:lnTo>
                    <a:lnTo>
                      <a:pt x="129" y="702"/>
                    </a:lnTo>
                    <a:close/>
                    <a:moveTo>
                      <a:pt x="152" y="705"/>
                    </a:moveTo>
                    <a:lnTo>
                      <a:pt x="148" y="702"/>
                    </a:lnTo>
                    <a:lnTo>
                      <a:pt x="147" y="706"/>
                    </a:lnTo>
                    <a:lnTo>
                      <a:pt x="147" y="710"/>
                    </a:lnTo>
                    <a:lnTo>
                      <a:pt x="152" y="713"/>
                    </a:lnTo>
                    <a:lnTo>
                      <a:pt x="163" y="713"/>
                    </a:lnTo>
                    <a:lnTo>
                      <a:pt x="169" y="710"/>
                    </a:lnTo>
                    <a:lnTo>
                      <a:pt x="163" y="710"/>
                    </a:lnTo>
                    <a:lnTo>
                      <a:pt x="152" y="705"/>
                    </a:lnTo>
                    <a:close/>
                    <a:moveTo>
                      <a:pt x="152" y="773"/>
                    </a:moveTo>
                    <a:lnTo>
                      <a:pt x="155" y="777"/>
                    </a:lnTo>
                    <a:lnTo>
                      <a:pt x="160" y="778"/>
                    </a:lnTo>
                    <a:lnTo>
                      <a:pt x="156" y="773"/>
                    </a:lnTo>
                    <a:lnTo>
                      <a:pt x="152" y="773"/>
                    </a:lnTo>
                    <a:close/>
                    <a:moveTo>
                      <a:pt x="215" y="811"/>
                    </a:moveTo>
                    <a:lnTo>
                      <a:pt x="212" y="805"/>
                    </a:lnTo>
                    <a:lnTo>
                      <a:pt x="213" y="811"/>
                    </a:lnTo>
                    <a:lnTo>
                      <a:pt x="215" y="822"/>
                    </a:lnTo>
                    <a:lnTo>
                      <a:pt x="220" y="826"/>
                    </a:lnTo>
                    <a:lnTo>
                      <a:pt x="226" y="826"/>
                    </a:lnTo>
                    <a:lnTo>
                      <a:pt x="217" y="816"/>
                    </a:lnTo>
                    <a:lnTo>
                      <a:pt x="215" y="811"/>
                    </a:lnTo>
                    <a:close/>
                    <a:moveTo>
                      <a:pt x="231" y="776"/>
                    </a:moveTo>
                    <a:lnTo>
                      <a:pt x="226" y="771"/>
                    </a:lnTo>
                    <a:lnTo>
                      <a:pt x="220" y="769"/>
                    </a:lnTo>
                    <a:lnTo>
                      <a:pt x="226" y="774"/>
                    </a:lnTo>
                    <a:lnTo>
                      <a:pt x="230" y="785"/>
                    </a:lnTo>
                    <a:lnTo>
                      <a:pt x="238" y="786"/>
                    </a:lnTo>
                    <a:lnTo>
                      <a:pt x="236" y="781"/>
                    </a:lnTo>
                    <a:lnTo>
                      <a:pt x="231" y="776"/>
                    </a:lnTo>
                    <a:close/>
                  </a:path>
                </a:pathLst>
              </a:custGeom>
              <a:solidFill>
                <a:srgbClr val="7030A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2383" y="1236"/>
                <a:ext cx="433" cy="313"/>
              </a:xfrm>
              <a:custGeom>
                <a:rect b="b" l="l" r="r" t="t"/>
                <a:pathLst>
                  <a:path extrusionOk="0" h="313" w="433">
                    <a:moveTo>
                      <a:pt x="381" y="62"/>
                    </a:moveTo>
                    <a:lnTo>
                      <a:pt x="285" y="41"/>
                    </a:lnTo>
                    <a:lnTo>
                      <a:pt x="202" y="20"/>
                    </a:lnTo>
                    <a:lnTo>
                      <a:pt x="129" y="0"/>
                    </a:lnTo>
                    <a:lnTo>
                      <a:pt x="125" y="4"/>
                    </a:lnTo>
                    <a:lnTo>
                      <a:pt x="125" y="8"/>
                    </a:lnTo>
                    <a:lnTo>
                      <a:pt x="127" y="13"/>
                    </a:lnTo>
                    <a:lnTo>
                      <a:pt x="127" y="16"/>
                    </a:lnTo>
                    <a:lnTo>
                      <a:pt x="132" y="22"/>
                    </a:lnTo>
                    <a:lnTo>
                      <a:pt x="137" y="24"/>
                    </a:lnTo>
                    <a:lnTo>
                      <a:pt x="136" y="28"/>
                    </a:lnTo>
                    <a:lnTo>
                      <a:pt x="136" y="34"/>
                    </a:lnTo>
                    <a:lnTo>
                      <a:pt x="136" y="39"/>
                    </a:lnTo>
                    <a:lnTo>
                      <a:pt x="130" y="37"/>
                    </a:lnTo>
                    <a:lnTo>
                      <a:pt x="133" y="42"/>
                    </a:lnTo>
                    <a:lnTo>
                      <a:pt x="132" y="47"/>
                    </a:lnTo>
                    <a:lnTo>
                      <a:pt x="125" y="43"/>
                    </a:lnTo>
                    <a:lnTo>
                      <a:pt x="122" y="43"/>
                    </a:lnTo>
                    <a:lnTo>
                      <a:pt x="122" y="49"/>
                    </a:lnTo>
                    <a:lnTo>
                      <a:pt x="127" y="47"/>
                    </a:lnTo>
                    <a:lnTo>
                      <a:pt x="129" y="53"/>
                    </a:lnTo>
                    <a:lnTo>
                      <a:pt x="133" y="60"/>
                    </a:lnTo>
                    <a:lnTo>
                      <a:pt x="132" y="64"/>
                    </a:lnTo>
                    <a:lnTo>
                      <a:pt x="132" y="66"/>
                    </a:lnTo>
                    <a:lnTo>
                      <a:pt x="132" y="77"/>
                    </a:lnTo>
                    <a:lnTo>
                      <a:pt x="134" y="81"/>
                    </a:lnTo>
                    <a:lnTo>
                      <a:pt x="134" y="87"/>
                    </a:lnTo>
                    <a:lnTo>
                      <a:pt x="129" y="92"/>
                    </a:lnTo>
                    <a:lnTo>
                      <a:pt x="123" y="99"/>
                    </a:lnTo>
                    <a:lnTo>
                      <a:pt x="123" y="104"/>
                    </a:lnTo>
                    <a:lnTo>
                      <a:pt x="118" y="108"/>
                    </a:lnTo>
                    <a:lnTo>
                      <a:pt x="122" y="114"/>
                    </a:lnTo>
                    <a:lnTo>
                      <a:pt x="118" y="119"/>
                    </a:lnTo>
                    <a:lnTo>
                      <a:pt x="118" y="130"/>
                    </a:lnTo>
                    <a:lnTo>
                      <a:pt x="114" y="136"/>
                    </a:lnTo>
                    <a:lnTo>
                      <a:pt x="103" y="138"/>
                    </a:lnTo>
                    <a:lnTo>
                      <a:pt x="100" y="142"/>
                    </a:lnTo>
                    <a:lnTo>
                      <a:pt x="95" y="146"/>
                    </a:lnTo>
                    <a:lnTo>
                      <a:pt x="89" y="146"/>
                    </a:lnTo>
                    <a:lnTo>
                      <a:pt x="87" y="141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77" y="145"/>
                    </a:lnTo>
                    <a:lnTo>
                      <a:pt x="77" y="141"/>
                    </a:lnTo>
                    <a:lnTo>
                      <a:pt x="73" y="140"/>
                    </a:lnTo>
                    <a:lnTo>
                      <a:pt x="77" y="138"/>
                    </a:lnTo>
                    <a:lnTo>
                      <a:pt x="81" y="134"/>
                    </a:lnTo>
                    <a:lnTo>
                      <a:pt x="92" y="126"/>
                    </a:lnTo>
                    <a:lnTo>
                      <a:pt x="92" y="131"/>
                    </a:lnTo>
                    <a:lnTo>
                      <a:pt x="89" y="137"/>
                    </a:lnTo>
                    <a:lnTo>
                      <a:pt x="89" y="142"/>
                    </a:lnTo>
                    <a:lnTo>
                      <a:pt x="92" y="140"/>
                    </a:lnTo>
                    <a:lnTo>
                      <a:pt x="92" y="134"/>
                    </a:lnTo>
                    <a:lnTo>
                      <a:pt x="96" y="129"/>
                    </a:lnTo>
                    <a:lnTo>
                      <a:pt x="102" y="129"/>
                    </a:lnTo>
                    <a:lnTo>
                      <a:pt x="96" y="134"/>
                    </a:lnTo>
                    <a:lnTo>
                      <a:pt x="102" y="137"/>
                    </a:lnTo>
                    <a:lnTo>
                      <a:pt x="111" y="118"/>
                    </a:lnTo>
                    <a:lnTo>
                      <a:pt x="108" y="112"/>
                    </a:lnTo>
                    <a:lnTo>
                      <a:pt x="103" y="114"/>
                    </a:lnTo>
                    <a:lnTo>
                      <a:pt x="103" y="108"/>
                    </a:lnTo>
                    <a:lnTo>
                      <a:pt x="108" y="110"/>
                    </a:lnTo>
                    <a:lnTo>
                      <a:pt x="108" y="106"/>
                    </a:lnTo>
                    <a:lnTo>
                      <a:pt x="107" y="99"/>
                    </a:lnTo>
                    <a:lnTo>
                      <a:pt x="114" y="100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15" y="87"/>
                    </a:lnTo>
                    <a:lnTo>
                      <a:pt x="103" y="98"/>
                    </a:lnTo>
                    <a:lnTo>
                      <a:pt x="99" y="103"/>
                    </a:lnTo>
                    <a:lnTo>
                      <a:pt x="88" y="107"/>
                    </a:lnTo>
                    <a:lnTo>
                      <a:pt x="77" y="117"/>
                    </a:lnTo>
                    <a:lnTo>
                      <a:pt x="79" y="122"/>
                    </a:lnTo>
                    <a:lnTo>
                      <a:pt x="84" y="121"/>
                    </a:lnTo>
                    <a:lnTo>
                      <a:pt x="89" y="122"/>
                    </a:lnTo>
                    <a:lnTo>
                      <a:pt x="79" y="123"/>
                    </a:lnTo>
                    <a:lnTo>
                      <a:pt x="73" y="119"/>
                    </a:lnTo>
                    <a:lnTo>
                      <a:pt x="77" y="114"/>
                    </a:lnTo>
                    <a:lnTo>
                      <a:pt x="88" y="106"/>
                    </a:lnTo>
                    <a:lnTo>
                      <a:pt x="92" y="102"/>
                    </a:lnTo>
                    <a:lnTo>
                      <a:pt x="102" y="91"/>
                    </a:lnTo>
                    <a:lnTo>
                      <a:pt x="100" y="95"/>
                    </a:lnTo>
                    <a:lnTo>
                      <a:pt x="100" y="100"/>
                    </a:lnTo>
                    <a:lnTo>
                      <a:pt x="103" y="95"/>
                    </a:lnTo>
                    <a:lnTo>
                      <a:pt x="108" y="91"/>
                    </a:lnTo>
                    <a:lnTo>
                      <a:pt x="111" y="84"/>
                    </a:lnTo>
                    <a:lnTo>
                      <a:pt x="107" y="70"/>
                    </a:lnTo>
                    <a:lnTo>
                      <a:pt x="110" y="65"/>
                    </a:lnTo>
                    <a:lnTo>
                      <a:pt x="103" y="69"/>
                    </a:lnTo>
                    <a:lnTo>
                      <a:pt x="103" y="75"/>
                    </a:lnTo>
                    <a:lnTo>
                      <a:pt x="99" y="66"/>
                    </a:lnTo>
                    <a:lnTo>
                      <a:pt x="94" y="69"/>
                    </a:lnTo>
                    <a:lnTo>
                      <a:pt x="94" y="64"/>
                    </a:lnTo>
                    <a:lnTo>
                      <a:pt x="92" y="58"/>
                    </a:lnTo>
                    <a:lnTo>
                      <a:pt x="87" y="60"/>
                    </a:lnTo>
                    <a:lnTo>
                      <a:pt x="81" y="60"/>
                    </a:lnTo>
                    <a:lnTo>
                      <a:pt x="76" y="56"/>
                    </a:lnTo>
                    <a:lnTo>
                      <a:pt x="65" y="54"/>
                    </a:lnTo>
                    <a:lnTo>
                      <a:pt x="60" y="50"/>
                    </a:lnTo>
                    <a:lnTo>
                      <a:pt x="49" y="47"/>
                    </a:lnTo>
                    <a:lnTo>
                      <a:pt x="42" y="42"/>
                    </a:lnTo>
                    <a:lnTo>
                      <a:pt x="38" y="38"/>
                    </a:lnTo>
                    <a:lnTo>
                      <a:pt x="33" y="34"/>
                    </a:lnTo>
                    <a:lnTo>
                      <a:pt x="27" y="30"/>
                    </a:lnTo>
                    <a:lnTo>
                      <a:pt x="18" y="20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7" y="37"/>
                    </a:lnTo>
                    <a:lnTo>
                      <a:pt x="7" y="42"/>
                    </a:lnTo>
                    <a:lnTo>
                      <a:pt x="5" y="46"/>
                    </a:lnTo>
                    <a:lnTo>
                      <a:pt x="5" y="51"/>
                    </a:lnTo>
                    <a:lnTo>
                      <a:pt x="7" y="57"/>
                    </a:lnTo>
                    <a:lnTo>
                      <a:pt x="11" y="64"/>
                    </a:lnTo>
                    <a:lnTo>
                      <a:pt x="14" y="73"/>
                    </a:lnTo>
                    <a:lnTo>
                      <a:pt x="14" y="80"/>
                    </a:lnTo>
                    <a:lnTo>
                      <a:pt x="11" y="100"/>
                    </a:lnTo>
                    <a:lnTo>
                      <a:pt x="14" y="114"/>
                    </a:lnTo>
                    <a:lnTo>
                      <a:pt x="12" y="129"/>
                    </a:lnTo>
                    <a:lnTo>
                      <a:pt x="9" y="136"/>
                    </a:lnTo>
                    <a:lnTo>
                      <a:pt x="12" y="137"/>
                    </a:lnTo>
                    <a:lnTo>
                      <a:pt x="14" y="131"/>
                    </a:lnTo>
                    <a:lnTo>
                      <a:pt x="19" y="136"/>
                    </a:lnTo>
                    <a:lnTo>
                      <a:pt x="23" y="141"/>
                    </a:lnTo>
                    <a:lnTo>
                      <a:pt x="28" y="142"/>
                    </a:lnTo>
                    <a:lnTo>
                      <a:pt x="20" y="144"/>
                    </a:lnTo>
                    <a:lnTo>
                      <a:pt x="12" y="148"/>
                    </a:lnTo>
                    <a:lnTo>
                      <a:pt x="11" y="142"/>
                    </a:lnTo>
                    <a:lnTo>
                      <a:pt x="8" y="153"/>
                    </a:lnTo>
                    <a:lnTo>
                      <a:pt x="11" y="159"/>
                    </a:lnTo>
                    <a:lnTo>
                      <a:pt x="11" y="157"/>
                    </a:lnTo>
                    <a:lnTo>
                      <a:pt x="22" y="161"/>
                    </a:lnTo>
                    <a:lnTo>
                      <a:pt x="24" y="167"/>
                    </a:lnTo>
                    <a:lnTo>
                      <a:pt x="22" y="167"/>
                    </a:lnTo>
                    <a:lnTo>
                      <a:pt x="16" y="163"/>
                    </a:lnTo>
                    <a:lnTo>
                      <a:pt x="14" y="168"/>
                    </a:lnTo>
                    <a:lnTo>
                      <a:pt x="15" y="174"/>
                    </a:lnTo>
                    <a:lnTo>
                      <a:pt x="11" y="179"/>
                    </a:lnTo>
                    <a:lnTo>
                      <a:pt x="15" y="184"/>
                    </a:lnTo>
                    <a:lnTo>
                      <a:pt x="14" y="186"/>
                    </a:lnTo>
                    <a:lnTo>
                      <a:pt x="11" y="182"/>
                    </a:lnTo>
                    <a:lnTo>
                      <a:pt x="5" y="182"/>
                    </a:lnTo>
                    <a:lnTo>
                      <a:pt x="8" y="172"/>
                    </a:lnTo>
                    <a:lnTo>
                      <a:pt x="7" y="167"/>
                    </a:lnTo>
                    <a:lnTo>
                      <a:pt x="0" y="193"/>
                    </a:lnTo>
                    <a:lnTo>
                      <a:pt x="5" y="193"/>
                    </a:lnTo>
                    <a:lnTo>
                      <a:pt x="9" y="198"/>
                    </a:lnTo>
                    <a:lnTo>
                      <a:pt x="20" y="195"/>
                    </a:lnTo>
                    <a:lnTo>
                      <a:pt x="23" y="201"/>
                    </a:lnTo>
                    <a:lnTo>
                      <a:pt x="28" y="202"/>
                    </a:lnTo>
                    <a:lnTo>
                      <a:pt x="30" y="202"/>
                    </a:lnTo>
                    <a:lnTo>
                      <a:pt x="33" y="203"/>
                    </a:lnTo>
                    <a:lnTo>
                      <a:pt x="34" y="205"/>
                    </a:lnTo>
                    <a:lnTo>
                      <a:pt x="35" y="209"/>
                    </a:lnTo>
                    <a:lnTo>
                      <a:pt x="41" y="214"/>
                    </a:lnTo>
                    <a:lnTo>
                      <a:pt x="46" y="214"/>
                    </a:lnTo>
                    <a:lnTo>
                      <a:pt x="50" y="216"/>
                    </a:lnTo>
                    <a:lnTo>
                      <a:pt x="53" y="220"/>
                    </a:lnTo>
                    <a:lnTo>
                      <a:pt x="58" y="225"/>
                    </a:lnTo>
                    <a:lnTo>
                      <a:pt x="61" y="236"/>
                    </a:lnTo>
                    <a:lnTo>
                      <a:pt x="58" y="263"/>
                    </a:lnTo>
                    <a:lnTo>
                      <a:pt x="60" y="266"/>
                    </a:lnTo>
                    <a:lnTo>
                      <a:pt x="68" y="270"/>
                    </a:lnTo>
                    <a:lnTo>
                      <a:pt x="73" y="273"/>
                    </a:lnTo>
                    <a:lnTo>
                      <a:pt x="76" y="274"/>
                    </a:lnTo>
                    <a:lnTo>
                      <a:pt x="81" y="277"/>
                    </a:lnTo>
                    <a:lnTo>
                      <a:pt x="87" y="278"/>
                    </a:lnTo>
                    <a:lnTo>
                      <a:pt x="98" y="277"/>
                    </a:lnTo>
                    <a:lnTo>
                      <a:pt x="102" y="275"/>
                    </a:lnTo>
                    <a:lnTo>
                      <a:pt x="107" y="273"/>
                    </a:lnTo>
                    <a:lnTo>
                      <a:pt x="113" y="273"/>
                    </a:lnTo>
                    <a:lnTo>
                      <a:pt x="118" y="274"/>
                    </a:lnTo>
                    <a:lnTo>
                      <a:pt x="127" y="275"/>
                    </a:lnTo>
                    <a:lnTo>
                      <a:pt x="133" y="278"/>
                    </a:lnTo>
                    <a:lnTo>
                      <a:pt x="137" y="279"/>
                    </a:lnTo>
                    <a:lnTo>
                      <a:pt x="144" y="283"/>
                    </a:lnTo>
                    <a:lnTo>
                      <a:pt x="144" y="287"/>
                    </a:lnTo>
                    <a:lnTo>
                      <a:pt x="155" y="287"/>
                    </a:lnTo>
                    <a:lnTo>
                      <a:pt x="160" y="289"/>
                    </a:lnTo>
                    <a:lnTo>
                      <a:pt x="176" y="286"/>
                    </a:lnTo>
                    <a:lnTo>
                      <a:pt x="182" y="287"/>
                    </a:lnTo>
                    <a:lnTo>
                      <a:pt x="187" y="292"/>
                    </a:lnTo>
                    <a:lnTo>
                      <a:pt x="191" y="293"/>
                    </a:lnTo>
                    <a:lnTo>
                      <a:pt x="197" y="293"/>
                    </a:lnTo>
                    <a:lnTo>
                      <a:pt x="207" y="290"/>
                    </a:lnTo>
                    <a:lnTo>
                      <a:pt x="218" y="289"/>
                    </a:lnTo>
                    <a:lnTo>
                      <a:pt x="235" y="289"/>
                    </a:lnTo>
                    <a:lnTo>
                      <a:pt x="240" y="286"/>
                    </a:lnTo>
                    <a:lnTo>
                      <a:pt x="244" y="287"/>
                    </a:lnTo>
                    <a:lnTo>
                      <a:pt x="256" y="289"/>
                    </a:lnTo>
                    <a:lnTo>
                      <a:pt x="262" y="290"/>
                    </a:lnTo>
                    <a:lnTo>
                      <a:pt x="267" y="292"/>
                    </a:lnTo>
                    <a:lnTo>
                      <a:pt x="273" y="287"/>
                    </a:lnTo>
                    <a:lnTo>
                      <a:pt x="324" y="300"/>
                    </a:lnTo>
                    <a:lnTo>
                      <a:pt x="391" y="313"/>
                    </a:lnTo>
                    <a:lnTo>
                      <a:pt x="389" y="309"/>
                    </a:lnTo>
                    <a:lnTo>
                      <a:pt x="391" y="293"/>
                    </a:lnTo>
                    <a:lnTo>
                      <a:pt x="388" y="282"/>
                    </a:lnTo>
                    <a:lnTo>
                      <a:pt x="391" y="277"/>
                    </a:lnTo>
                    <a:lnTo>
                      <a:pt x="392" y="260"/>
                    </a:lnTo>
                    <a:lnTo>
                      <a:pt x="431" y="76"/>
                    </a:lnTo>
                    <a:lnTo>
                      <a:pt x="433" y="73"/>
                    </a:lnTo>
                    <a:lnTo>
                      <a:pt x="381" y="62"/>
                    </a:lnTo>
                    <a:close/>
                    <a:moveTo>
                      <a:pt x="104" y="37"/>
                    </a:moveTo>
                    <a:lnTo>
                      <a:pt x="106" y="31"/>
                    </a:lnTo>
                    <a:lnTo>
                      <a:pt x="102" y="26"/>
                    </a:lnTo>
                    <a:lnTo>
                      <a:pt x="99" y="24"/>
                    </a:lnTo>
                    <a:lnTo>
                      <a:pt x="96" y="31"/>
                    </a:lnTo>
                    <a:lnTo>
                      <a:pt x="99" y="37"/>
                    </a:lnTo>
                    <a:lnTo>
                      <a:pt x="104" y="37"/>
                    </a:lnTo>
                    <a:close/>
                    <a:moveTo>
                      <a:pt x="115" y="24"/>
                    </a:moveTo>
                    <a:lnTo>
                      <a:pt x="118" y="30"/>
                    </a:lnTo>
                    <a:lnTo>
                      <a:pt x="121" y="24"/>
                    </a:lnTo>
                    <a:lnTo>
                      <a:pt x="115" y="20"/>
                    </a:lnTo>
                    <a:lnTo>
                      <a:pt x="113" y="20"/>
                    </a:lnTo>
                    <a:lnTo>
                      <a:pt x="110" y="26"/>
                    </a:lnTo>
                    <a:lnTo>
                      <a:pt x="114" y="30"/>
                    </a:lnTo>
                    <a:lnTo>
                      <a:pt x="115" y="24"/>
                    </a:lnTo>
                    <a:close/>
                    <a:moveTo>
                      <a:pt x="126" y="56"/>
                    </a:moveTo>
                    <a:lnTo>
                      <a:pt x="125" y="50"/>
                    </a:lnTo>
                    <a:lnTo>
                      <a:pt x="123" y="50"/>
                    </a:lnTo>
                    <a:lnTo>
                      <a:pt x="118" y="54"/>
                    </a:lnTo>
                    <a:lnTo>
                      <a:pt x="111" y="60"/>
                    </a:lnTo>
                    <a:lnTo>
                      <a:pt x="114" y="65"/>
                    </a:lnTo>
                    <a:lnTo>
                      <a:pt x="118" y="70"/>
                    </a:lnTo>
                    <a:lnTo>
                      <a:pt x="118" y="76"/>
                    </a:lnTo>
                    <a:lnTo>
                      <a:pt x="119" y="81"/>
                    </a:lnTo>
                    <a:lnTo>
                      <a:pt x="123" y="87"/>
                    </a:lnTo>
                    <a:lnTo>
                      <a:pt x="123" y="89"/>
                    </a:lnTo>
                    <a:lnTo>
                      <a:pt x="129" y="87"/>
                    </a:lnTo>
                    <a:lnTo>
                      <a:pt x="129" y="81"/>
                    </a:lnTo>
                    <a:lnTo>
                      <a:pt x="125" y="77"/>
                    </a:lnTo>
                    <a:lnTo>
                      <a:pt x="119" y="77"/>
                    </a:lnTo>
                    <a:lnTo>
                      <a:pt x="121" y="65"/>
                    </a:lnTo>
                    <a:lnTo>
                      <a:pt x="115" y="60"/>
                    </a:lnTo>
                    <a:lnTo>
                      <a:pt x="121" y="57"/>
                    </a:lnTo>
                    <a:lnTo>
                      <a:pt x="126" y="56"/>
                    </a:lnTo>
                    <a:close/>
                  </a:path>
                </a:pathLst>
              </a:custGeom>
              <a:solidFill>
                <a:srgbClr val="7CBF33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237" y="2432"/>
                <a:ext cx="908" cy="886"/>
              </a:xfrm>
              <a:custGeom>
                <a:rect b="b" l="l" r="r" t="t"/>
                <a:pathLst>
                  <a:path extrusionOk="0" h="886" w="908">
                    <a:moveTo>
                      <a:pt x="644" y="826"/>
                    </a:moveTo>
                    <a:lnTo>
                      <a:pt x="644" y="830"/>
                    </a:lnTo>
                    <a:lnTo>
                      <a:pt x="648" y="836"/>
                    </a:lnTo>
                    <a:lnTo>
                      <a:pt x="651" y="848"/>
                    </a:lnTo>
                    <a:lnTo>
                      <a:pt x="652" y="859"/>
                    </a:lnTo>
                    <a:lnTo>
                      <a:pt x="653" y="864"/>
                    </a:lnTo>
                    <a:lnTo>
                      <a:pt x="652" y="848"/>
                    </a:lnTo>
                    <a:lnTo>
                      <a:pt x="649" y="837"/>
                    </a:lnTo>
                    <a:lnTo>
                      <a:pt x="640" y="807"/>
                    </a:lnTo>
                    <a:lnTo>
                      <a:pt x="637" y="790"/>
                    </a:lnTo>
                    <a:lnTo>
                      <a:pt x="637" y="779"/>
                    </a:lnTo>
                    <a:lnTo>
                      <a:pt x="637" y="791"/>
                    </a:lnTo>
                    <a:lnTo>
                      <a:pt x="637" y="795"/>
                    </a:lnTo>
                    <a:lnTo>
                      <a:pt x="637" y="806"/>
                    </a:lnTo>
                    <a:lnTo>
                      <a:pt x="640" y="811"/>
                    </a:lnTo>
                    <a:lnTo>
                      <a:pt x="640" y="817"/>
                    </a:lnTo>
                    <a:lnTo>
                      <a:pt x="644" y="826"/>
                    </a:lnTo>
                    <a:close/>
                    <a:moveTo>
                      <a:pt x="907" y="460"/>
                    </a:moveTo>
                    <a:lnTo>
                      <a:pt x="908" y="456"/>
                    </a:lnTo>
                    <a:lnTo>
                      <a:pt x="907" y="451"/>
                    </a:lnTo>
                    <a:lnTo>
                      <a:pt x="908" y="447"/>
                    </a:lnTo>
                    <a:lnTo>
                      <a:pt x="906" y="445"/>
                    </a:lnTo>
                    <a:lnTo>
                      <a:pt x="898" y="434"/>
                    </a:lnTo>
                    <a:lnTo>
                      <a:pt x="898" y="429"/>
                    </a:lnTo>
                    <a:lnTo>
                      <a:pt x="895" y="425"/>
                    </a:lnTo>
                    <a:lnTo>
                      <a:pt x="894" y="424"/>
                    </a:lnTo>
                    <a:lnTo>
                      <a:pt x="891" y="418"/>
                    </a:lnTo>
                    <a:lnTo>
                      <a:pt x="887" y="413"/>
                    </a:lnTo>
                    <a:lnTo>
                      <a:pt x="887" y="405"/>
                    </a:lnTo>
                    <a:lnTo>
                      <a:pt x="883" y="394"/>
                    </a:lnTo>
                    <a:lnTo>
                      <a:pt x="880" y="390"/>
                    </a:lnTo>
                    <a:lnTo>
                      <a:pt x="871" y="382"/>
                    </a:lnTo>
                    <a:lnTo>
                      <a:pt x="868" y="297"/>
                    </a:lnTo>
                    <a:lnTo>
                      <a:pt x="866" y="253"/>
                    </a:lnTo>
                    <a:lnTo>
                      <a:pt x="850" y="250"/>
                    </a:lnTo>
                    <a:lnTo>
                      <a:pt x="845" y="254"/>
                    </a:lnTo>
                    <a:lnTo>
                      <a:pt x="839" y="250"/>
                    </a:lnTo>
                    <a:lnTo>
                      <a:pt x="839" y="247"/>
                    </a:lnTo>
                    <a:lnTo>
                      <a:pt x="837" y="246"/>
                    </a:lnTo>
                    <a:lnTo>
                      <a:pt x="822" y="243"/>
                    </a:lnTo>
                    <a:lnTo>
                      <a:pt x="816" y="239"/>
                    </a:lnTo>
                    <a:lnTo>
                      <a:pt x="812" y="238"/>
                    </a:lnTo>
                    <a:lnTo>
                      <a:pt x="801" y="230"/>
                    </a:lnTo>
                    <a:lnTo>
                      <a:pt x="789" y="223"/>
                    </a:lnTo>
                    <a:lnTo>
                      <a:pt x="785" y="223"/>
                    </a:lnTo>
                    <a:lnTo>
                      <a:pt x="781" y="227"/>
                    </a:lnTo>
                    <a:lnTo>
                      <a:pt x="778" y="230"/>
                    </a:lnTo>
                    <a:lnTo>
                      <a:pt x="773" y="230"/>
                    </a:lnTo>
                    <a:lnTo>
                      <a:pt x="769" y="228"/>
                    </a:lnTo>
                    <a:lnTo>
                      <a:pt x="763" y="223"/>
                    </a:lnTo>
                    <a:lnTo>
                      <a:pt x="753" y="227"/>
                    </a:lnTo>
                    <a:lnTo>
                      <a:pt x="748" y="231"/>
                    </a:lnTo>
                    <a:lnTo>
                      <a:pt x="743" y="231"/>
                    </a:lnTo>
                    <a:lnTo>
                      <a:pt x="738" y="227"/>
                    </a:lnTo>
                    <a:lnTo>
                      <a:pt x="734" y="231"/>
                    </a:lnTo>
                    <a:lnTo>
                      <a:pt x="727" y="232"/>
                    </a:lnTo>
                    <a:lnTo>
                      <a:pt x="721" y="239"/>
                    </a:lnTo>
                    <a:lnTo>
                      <a:pt x="716" y="239"/>
                    </a:lnTo>
                    <a:lnTo>
                      <a:pt x="713" y="243"/>
                    </a:lnTo>
                    <a:lnTo>
                      <a:pt x="708" y="239"/>
                    </a:lnTo>
                    <a:lnTo>
                      <a:pt x="702" y="236"/>
                    </a:lnTo>
                    <a:lnTo>
                      <a:pt x="697" y="234"/>
                    </a:lnTo>
                    <a:lnTo>
                      <a:pt x="694" y="228"/>
                    </a:lnTo>
                    <a:lnTo>
                      <a:pt x="689" y="228"/>
                    </a:lnTo>
                    <a:lnTo>
                      <a:pt x="683" y="232"/>
                    </a:lnTo>
                    <a:lnTo>
                      <a:pt x="679" y="230"/>
                    </a:lnTo>
                    <a:lnTo>
                      <a:pt x="674" y="224"/>
                    </a:lnTo>
                    <a:lnTo>
                      <a:pt x="670" y="223"/>
                    </a:lnTo>
                    <a:lnTo>
                      <a:pt x="667" y="224"/>
                    </a:lnTo>
                    <a:lnTo>
                      <a:pt x="667" y="227"/>
                    </a:lnTo>
                    <a:lnTo>
                      <a:pt x="662" y="231"/>
                    </a:lnTo>
                    <a:lnTo>
                      <a:pt x="660" y="241"/>
                    </a:lnTo>
                    <a:lnTo>
                      <a:pt x="656" y="242"/>
                    </a:lnTo>
                    <a:lnTo>
                      <a:pt x="655" y="241"/>
                    </a:lnTo>
                    <a:lnTo>
                      <a:pt x="652" y="235"/>
                    </a:lnTo>
                    <a:lnTo>
                      <a:pt x="655" y="230"/>
                    </a:lnTo>
                    <a:lnTo>
                      <a:pt x="649" y="230"/>
                    </a:lnTo>
                    <a:lnTo>
                      <a:pt x="641" y="234"/>
                    </a:lnTo>
                    <a:lnTo>
                      <a:pt x="636" y="232"/>
                    </a:lnTo>
                    <a:lnTo>
                      <a:pt x="635" y="227"/>
                    </a:lnTo>
                    <a:lnTo>
                      <a:pt x="629" y="227"/>
                    </a:lnTo>
                    <a:lnTo>
                      <a:pt x="626" y="223"/>
                    </a:lnTo>
                    <a:lnTo>
                      <a:pt x="621" y="220"/>
                    </a:lnTo>
                    <a:lnTo>
                      <a:pt x="613" y="228"/>
                    </a:lnTo>
                    <a:lnTo>
                      <a:pt x="609" y="231"/>
                    </a:lnTo>
                    <a:lnTo>
                      <a:pt x="603" y="230"/>
                    </a:lnTo>
                    <a:lnTo>
                      <a:pt x="602" y="223"/>
                    </a:lnTo>
                    <a:lnTo>
                      <a:pt x="602" y="219"/>
                    </a:lnTo>
                    <a:lnTo>
                      <a:pt x="597" y="219"/>
                    </a:lnTo>
                    <a:lnTo>
                      <a:pt x="592" y="213"/>
                    </a:lnTo>
                    <a:lnTo>
                      <a:pt x="594" y="208"/>
                    </a:lnTo>
                    <a:lnTo>
                      <a:pt x="588" y="208"/>
                    </a:lnTo>
                    <a:lnTo>
                      <a:pt x="578" y="207"/>
                    </a:lnTo>
                    <a:lnTo>
                      <a:pt x="572" y="211"/>
                    </a:lnTo>
                    <a:lnTo>
                      <a:pt x="567" y="213"/>
                    </a:lnTo>
                    <a:lnTo>
                      <a:pt x="563" y="209"/>
                    </a:lnTo>
                    <a:lnTo>
                      <a:pt x="560" y="205"/>
                    </a:lnTo>
                    <a:lnTo>
                      <a:pt x="554" y="205"/>
                    </a:lnTo>
                    <a:lnTo>
                      <a:pt x="549" y="207"/>
                    </a:lnTo>
                    <a:lnTo>
                      <a:pt x="538" y="203"/>
                    </a:lnTo>
                    <a:lnTo>
                      <a:pt x="533" y="200"/>
                    </a:lnTo>
                    <a:lnTo>
                      <a:pt x="529" y="201"/>
                    </a:lnTo>
                    <a:lnTo>
                      <a:pt x="526" y="200"/>
                    </a:lnTo>
                    <a:lnTo>
                      <a:pt x="521" y="200"/>
                    </a:lnTo>
                    <a:lnTo>
                      <a:pt x="519" y="194"/>
                    </a:lnTo>
                    <a:lnTo>
                      <a:pt x="519" y="189"/>
                    </a:lnTo>
                    <a:lnTo>
                      <a:pt x="515" y="185"/>
                    </a:lnTo>
                    <a:lnTo>
                      <a:pt x="510" y="182"/>
                    </a:lnTo>
                    <a:lnTo>
                      <a:pt x="508" y="179"/>
                    </a:lnTo>
                    <a:lnTo>
                      <a:pt x="506" y="185"/>
                    </a:lnTo>
                    <a:lnTo>
                      <a:pt x="502" y="185"/>
                    </a:lnTo>
                    <a:lnTo>
                      <a:pt x="495" y="184"/>
                    </a:lnTo>
                    <a:lnTo>
                      <a:pt x="489" y="185"/>
                    </a:lnTo>
                    <a:lnTo>
                      <a:pt x="485" y="184"/>
                    </a:lnTo>
                    <a:lnTo>
                      <a:pt x="476" y="173"/>
                    </a:lnTo>
                    <a:lnTo>
                      <a:pt x="470" y="169"/>
                    </a:lnTo>
                    <a:lnTo>
                      <a:pt x="465" y="169"/>
                    </a:lnTo>
                    <a:lnTo>
                      <a:pt x="466" y="159"/>
                    </a:lnTo>
                    <a:lnTo>
                      <a:pt x="470" y="13"/>
                    </a:lnTo>
                    <a:lnTo>
                      <a:pt x="465" y="10"/>
                    </a:lnTo>
                    <a:lnTo>
                      <a:pt x="460" y="9"/>
                    </a:lnTo>
                    <a:lnTo>
                      <a:pt x="432" y="9"/>
                    </a:lnTo>
                    <a:lnTo>
                      <a:pt x="365" y="6"/>
                    </a:lnTo>
                    <a:lnTo>
                      <a:pt x="275" y="0"/>
                    </a:lnTo>
                    <a:lnTo>
                      <a:pt x="272" y="2"/>
                    </a:lnTo>
                    <a:lnTo>
                      <a:pt x="271" y="7"/>
                    </a:lnTo>
                    <a:lnTo>
                      <a:pt x="260" y="205"/>
                    </a:lnTo>
                    <a:lnTo>
                      <a:pt x="253" y="280"/>
                    </a:lnTo>
                    <a:lnTo>
                      <a:pt x="248" y="365"/>
                    </a:lnTo>
                    <a:lnTo>
                      <a:pt x="243" y="371"/>
                    </a:lnTo>
                    <a:lnTo>
                      <a:pt x="240" y="371"/>
                    </a:lnTo>
                    <a:lnTo>
                      <a:pt x="180" y="367"/>
                    </a:lnTo>
                    <a:lnTo>
                      <a:pt x="119" y="361"/>
                    </a:lnTo>
                    <a:lnTo>
                      <a:pt x="51" y="356"/>
                    </a:lnTo>
                    <a:lnTo>
                      <a:pt x="0" y="350"/>
                    </a:lnTo>
                    <a:lnTo>
                      <a:pt x="0" y="353"/>
                    </a:lnTo>
                    <a:lnTo>
                      <a:pt x="2" y="363"/>
                    </a:lnTo>
                    <a:lnTo>
                      <a:pt x="5" y="367"/>
                    </a:lnTo>
                    <a:lnTo>
                      <a:pt x="5" y="369"/>
                    </a:lnTo>
                    <a:lnTo>
                      <a:pt x="11" y="372"/>
                    </a:lnTo>
                    <a:lnTo>
                      <a:pt x="11" y="372"/>
                    </a:lnTo>
                    <a:lnTo>
                      <a:pt x="13" y="372"/>
                    </a:lnTo>
                    <a:lnTo>
                      <a:pt x="17" y="376"/>
                    </a:lnTo>
                    <a:lnTo>
                      <a:pt x="21" y="382"/>
                    </a:lnTo>
                    <a:lnTo>
                      <a:pt x="21" y="387"/>
                    </a:lnTo>
                    <a:lnTo>
                      <a:pt x="27" y="396"/>
                    </a:lnTo>
                    <a:lnTo>
                      <a:pt x="32" y="401"/>
                    </a:lnTo>
                    <a:lnTo>
                      <a:pt x="42" y="406"/>
                    </a:lnTo>
                    <a:lnTo>
                      <a:pt x="47" y="411"/>
                    </a:lnTo>
                    <a:lnTo>
                      <a:pt x="57" y="425"/>
                    </a:lnTo>
                    <a:lnTo>
                      <a:pt x="68" y="434"/>
                    </a:lnTo>
                    <a:lnTo>
                      <a:pt x="69" y="441"/>
                    </a:lnTo>
                    <a:lnTo>
                      <a:pt x="78" y="451"/>
                    </a:lnTo>
                    <a:lnTo>
                      <a:pt x="84" y="455"/>
                    </a:lnTo>
                    <a:lnTo>
                      <a:pt x="89" y="458"/>
                    </a:lnTo>
                    <a:lnTo>
                      <a:pt x="100" y="467"/>
                    </a:lnTo>
                    <a:lnTo>
                      <a:pt x="106" y="470"/>
                    </a:lnTo>
                    <a:lnTo>
                      <a:pt x="106" y="474"/>
                    </a:lnTo>
                    <a:lnTo>
                      <a:pt x="110" y="476"/>
                    </a:lnTo>
                    <a:lnTo>
                      <a:pt x="112" y="482"/>
                    </a:lnTo>
                    <a:lnTo>
                      <a:pt x="114" y="493"/>
                    </a:lnTo>
                    <a:lnTo>
                      <a:pt x="116" y="494"/>
                    </a:lnTo>
                    <a:lnTo>
                      <a:pt x="120" y="505"/>
                    </a:lnTo>
                    <a:lnTo>
                      <a:pt x="123" y="510"/>
                    </a:lnTo>
                    <a:lnTo>
                      <a:pt x="123" y="516"/>
                    </a:lnTo>
                    <a:lnTo>
                      <a:pt x="122" y="521"/>
                    </a:lnTo>
                    <a:lnTo>
                      <a:pt x="123" y="531"/>
                    </a:lnTo>
                    <a:lnTo>
                      <a:pt x="134" y="558"/>
                    </a:lnTo>
                    <a:lnTo>
                      <a:pt x="141" y="565"/>
                    </a:lnTo>
                    <a:lnTo>
                      <a:pt x="146" y="566"/>
                    </a:lnTo>
                    <a:lnTo>
                      <a:pt x="150" y="570"/>
                    </a:lnTo>
                    <a:lnTo>
                      <a:pt x="154" y="575"/>
                    </a:lnTo>
                    <a:lnTo>
                      <a:pt x="167" y="586"/>
                    </a:lnTo>
                    <a:lnTo>
                      <a:pt x="172" y="588"/>
                    </a:lnTo>
                    <a:lnTo>
                      <a:pt x="183" y="590"/>
                    </a:lnTo>
                    <a:lnTo>
                      <a:pt x="184" y="596"/>
                    </a:lnTo>
                    <a:lnTo>
                      <a:pt x="199" y="603"/>
                    </a:lnTo>
                    <a:lnTo>
                      <a:pt x="205" y="608"/>
                    </a:lnTo>
                    <a:lnTo>
                      <a:pt x="209" y="612"/>
                    </a:lnTo>
                    <a:lnTo>
                      <a:pt x="214" y="613"/>
                    </a:lnTo>
                    <a:lnTo>
                      <a:pt x="214" y="615"/>
                    </a:lnTo>
                    <a:lnTo>
                      <a:pt x="219" y="616"/>
                    </a:lnTo>
                    <a:lnTo>
                      <a:pt x="228" y="616"/>
                    </a:lnTo>
                    <a:lnTo>
                      <a:pt x="230" y="611"/>
                    </a:lnTo>
                    <a:lnTo>
                      <a:pt x="236" y="608"/>
                    </a:lnTo>
                    <a:lnTo>
                      <a:pt x="238" y="603"/>
                    </a:lnTo>
                    <a:lnTo>
                      <a:pt x="244" y="601"/>
                    </a:lnTo>
                    <a:lnTo>
                      <a:pt x="245" y="596"/>
                    </a:lnTo>
                    <a:lnTo>
                      <a:pt x="247" y="590"/>
                    </a:lnTo>
                    <a:lnTo>
                      <a:pt x="249" y="588"/>
                    </a:lnTo>
                    <a:lnTo>
                      <a:pt x="257" y="567"/>
                    </a:lnTo>
                    <a:lnTo>
                      <a:pt x="263" y="561"/>
                    </a:lnTo>
                    <a:lnTo>
                      <a:pt x="266" y="558"/>
                    </a:lnTo>
                    <a:lnTo>
                      <a:pt x="270" y="558"/>
                    </a:lnTo>
                    <a:lnTo>
                      <a:pt x="275" y="555"/>
                    </a:lnTo>
                    <a:lnTo>
                      <a:pt x="281" y="555"/>
                    </a:lnTo>
                    <a:lnTo>
                      <a:pt x="286" y="554"/>
                    </a:lnTo>
                    <a:lnTo>
                      <a:pt x="289" y="548"/>
                    </a:lnTo>
                    <a:lnTo>
                      <a:pt x="294" y="548"/>
                    </a:lnTo>
                    <a:lnTo>
                      <a:pt x="304" y="554"/>
                    </a:lnTo>
                    <a:lnTo>
                      <a:pt x="308" y="555"/>
                    </a:lnTo>
                    <a:lnTo>
                      <a:pt x="313" y="554"/>
                    </a:lnTo>
                    <a:lnTo>
                      <a:pt x="318" y="555"/>
                    </a:lnTo>
                    <a:lnTo>
                      <a:pt x="324" y="555"/>
                    </a:lnTo>
                    <a:lnTo>
                      <a:pt x="339" y="559"/>
                    </a:lnTo>
                    <a:lnTo>
                      <a:pt x="344" y="555"/>
                    </a:lnTo>
                    <a:lnTo>
                      <a:pt x="348" y="558"/>
                    </a:lnTo>
                    <a:lnTo>
                      <a:pt x="354" y="562"/>
                    </a:lnTo>
                    <a:lnTo>
                      <a:pt x="356" y="567"/>
                    </a:lnTo>
                    <a:lnTo>
                      <a:pt x="361" y="571"/>
                    </a:lnTo>
                    <a:lnTo>
                      <a:pt x="361" y="575"/>
                    </a:lnTo>
                    <a:lnTo>
                      <a:pt x="366" y="574"/>
                    </a:lnTo>
                    <a:lnTo>
                      <a:pt x="369" y="580"/>
                    </a:lnTo>
                    <a:lnTo>
                      <a:pt x="374" y="584"/>
                    </a:lnTo>
                    <a:lnTo>
                      <a:pt x="378" y="586"/>
                    </a:lnTo>
                    <a:lnTo>
                      <a:pt x="380" y="592"/>
                    </a:lnTo>
                    <a:lnTo>
                      <a:pt x="394" y="603"/>
                    </a:lnTo>
                    <a:lnTo>
                      <a:pt x="400" y="613"/>
                    </a:lnTo>
                    <a:lnTo>
                      <a:pt x="404" y="619"/>
                    </a:lnTo>
                    <a:lnTo>
                      <a:pt x="408" y="632"/>
                    </a:lnTo>
                    <a:lnTo>
                      <a:pt x="413" y="643"/>
                    </a:lnTo>
                    <a:lnTo>
                      <a:pt x="416" y="649"/>
                    </a:lnTo>
                    <a:lnTo>
                      <a:pt x="416" y="650"/>
                    </a:lnTo>
                    <a:lnTo>
                      <a:pt x="419" y="654"/>
                    </a:lnTo>
                    <a:lnTo>
                      <a:pt x="422" y="660"/>
                    </a:lnTo>
                    <a:lnTo>
                      <a:pt x="426" y="665"/>
                    </a:lnTo>
                    <a:lnTo>
                      <a:pt x="424" y="666"/>
                    </a:lnTo>
                    <a:lnTo>
                      <a:pt x="427" y="677"/>
                    </a:lnTo>
                    <a:lnTo>
                      <a:pt x="432" y="688"/>
                    </a:lnTo>
                    <a:lnTo>
                      <a:pt x="438" y="692"/>
                    </a:lnTo>
                    <a:lnTo>
                      <a:pt x="443" y="695"/>
                    </a:lnTo>
                    <a:lnTo>
                      <a:pt x="447" y="702"/>
                    </a:lnTo>
                    <a:lnTo>
                      <a:pt x="449" y="707"/>
                    </a:lnTo>
                    <a:lnTo>
                      <a:pt x="454" y="711"/>
                    </a:lnTo>
                    <a:lnTo>
                      <a:pt x="458" y="717"/>
                    </a:lnTo>
                    <a:lnTo>
                      <a:pt x="458" y="722"/>
                    </a:lnTo>
                    <a:lnTo>
                      <a:pt x="469" y="736"/>
                    </a:lnTo>
                    <a:lnTo>
                      <a:pt x="477" y="738"/>
                    </a:lnTo>
                    <a:lnTo>
                      <a:pt x="483" y="742"/>
                    </a:lnTo>
                    <a:lnTo>
                      <a:pt x="484" y="745"/>
                    </a:lnTo>
                    <a:lnTo>
                      <a:pt x="484" y="749"/>
                    </a:lnTo>
                    <a:lnTo>
                      <a:pt x="485" y="755"/>
                    </a:lnTo>
                    <a:lnTo>
                      <a:pt x="485" y="760"/>
                    </a:lnTo>
                    <a:lnTo>
                      <a:pt x="483" y="765"/>
                    </a:lnTo>
                    <a:lnTo>
                      <a:pt x="488" y="769"/>
                    </a:lnTo>
                    <a:lnTo>
                      <a:pt x="488" y="775"/>
                    </a:lnTo>
                    <a:lnTo>
                      <a:pt x="487" y="780"/>
                    </a:lnTo>
                    <a:lnTo>
                      <a:pt x="488" y="786"/>
                    </a:lnTo>
                    <a:lnTo>
                      <a:pt x="491" y="791"/>
                    </a:lnTo>
                    <a:lnTo>
                      <a:pt x="498" y="801"/>
                    </a:lnTo>
                    <a:lnTo>
                      <a:pt x="502" y="806"/>
                    </a:lnTo>
                    <a:lnTo>
                      <a:pt x="506" y="817"/>
                    </a:lnTo>
                    <a:lnTo>
                      <a:pt x="507" y="829"/>
                    </a:lnTo>
                    <a:lnTo>
                      <a:pt x="512" y="833"/>
                    </a:lnTo>
                    <a:lnTo>
                      <a:pt x="511" y="839"/>
                    </a:lnTo>
                    <a:lnTo>
                      <a:pt x="514" y="840"/>
                    </a:lnTo>
                    <a:lnTo>
                      <a:pt x="525" y="841"/>
                    </a:lnTo>
                    <a:lnTo>
                      <a:pt x="530" y="844"/>
                    </a:lnTo>
                    <a:lnTo>
                      <a:pt x="533" y="843"/>
                    </a:lnTo>
                    <a:lnTo>
                      <a:pt x="538" y="847"/>
                    </a:lnTo>
                    <a:lnTo>
                      <a:pt x="541" y="852"/>
                    </a:lnTo>
                    <a:lnTo>
                      <a:pt x="545" y="854"/>
                    </a:lnTo>
                    <a:lnTo>
                      <a:pt x="550" y="852"/>
                    </a:lnTo>
                    <a:lnTo>
                      <a:pt x="554" y="855"/>
                    </a:lnTo>
                    <a:lnTo>
                      <a:pt x="561" y="856"/>
                    </a:lnTo>
                    <a:lnTo>
                      <a:pt x="571" y="866"/>
                    </a:lnTo>
                    <a:lnTo>
                      <a:pt x="575" y="867"/>
                    </a:lnTo>
                    <a:lnTo>
                      <a:pt x="597" y="870"/>
                    </a:lnTo>
                    <a:lnTo>
                      <a:pt x="609" y="868"/>
                    </a:lnTo>
                    <a:lnTo>
                      <a:pt x="614" y="871"/>
                    </a:lnTo>
                    <a:lnTo>
                      <a:pt x="618" y="872"/>
                    </a:lnTo>
                    <a:lnTo>
                      <a:pt x="629" y="882"/>
                    </a:lnTo>
                    <a:lnTo>
                      <a:pt x="630" y="882"/>
                    </a:lnTo>
                    <a:lnTo>
                      <a:pt x="636" y="886"/>
                    </a:lnTo>
                    <a:lnTo>
                      <a:pt x="640" y="886"/>
                    </a:lnTo>
                    <a:lnTo>
                      <a:pt x="640" y="881"/>
                    </a:lnTo>
                    <a:lnTo>
                      <a:pt x="653" y="878"/>
                    </a:lnTo>
                    <a:lnTo>
                      <a:pt x="656" y="877"/>
                    </a:lnTo>
                    <a:lnTo>
                      <a:pt x="655" y="871"/>
                    </a:lnTo>
                    <a:lnTo>
                      <a:pt x="649" y="877"/>
                    </a:lnTo>
                    <a:lnTo>
                      <a:pt x="651" y="870"/>
                    </a:lnTo>
                    <a:lnTo>
                      <a:pt x="647" y="877"/>
                    </a:lnTo>
                    <a:lnTo>
                      <a:pt x="643" y="868"/>
                    </a:lnTo>
                    <a:lnTo>
                      <a:pt x="648" y="868"/>
                    </a:lnTo>
                    <a:lnTo>
                      <a:pt x="644" y="864"/>
                    </a:lnTo>
                    <a:lnTo>
                      <a:pt x="643" y="854"/>
                    </a:lnTo>
                    <a:lnTo>
                      <a:pt x="635" y="836"/>
                    </a:lnTo>
                    <a:lnTo>
                      <a:pt x="635" y="830"/>
                    </a:lnTo>
                    <a:lnTo>
                      <a:pt x="630" y="811"/>
                    </a:lnTo>
                    <a:lnTo>
                      <a:pt x="626" y="807"/>
                    </a:lnTo>
                    <a:lnTo>
                      <a:pt x="626" y="802"/>
                    </a:lnTo>
                    <a:lnTo>
                      <a:pt x="630" y="803"/>
                    </a:lnTo>
                    <a:lnTo>
                      <a:pt x="625" y="797"/>
                    </a:lnTo>
                    <a:lnTo>
                      <a:pt x="626" y="792"/>
                    </a:lnTo>
                    <a:lnTo>
                      <a:pt x="630" y="792"/>
                    </a:lnTo>
                    <a:lnTo>
                      <a:pt x="632" y="787"/>
                    </a:lnTo>
                    <a:lnTo>
                      <a:pt x="635" y="782"/>
                    </a:lnTo>
                    <a:lnTo>
                      <a:pt x="635" y="776"/>
                    </a:lnTo>
                    <a:lnTo>
                      <a:pt x="636" y="771"/>
                    </a:lnTo>
                    <a:lnTo>
                      <a:pt x="625" y="773"/>
                    </a:lnTo>
                    <a:lnTo>
                      <a:pt x="614" y="771"/>
                    </a:lnTo>
                    <a:lnTo>
                      <a:pt x="616" y="765"/>
                    </a:lnTo>
                    <a:lnTo>
                      <a:pt x="613" y="761"/>
                    </a:lnTo>
                    <a:lnTo>
                      <a:pt x="610" y="756"/>
                    </a:lnTo>
                    <a:lnTo>
                      <a:pt x="616" y="760"/>
                    </a:lnTo>
                    <a:lnTo>
                      <a:pt x="620" y="765"/>
                    </a:lnTo>
                    <a:lnTo>
                      <a:pt x="624" y="765"/>
                    </a:lnTo>
                    <a:lnTo>
                      <a:pt x="628" y="764"/>
                    </a:lnTo>
                    <a:lnTo>
                      <a:pt x="633" y="765"/>
                    </a:lnTo>
                    <a:lnTo>
                      <a:pt x="628" y="769"/>
                    </a:lnTo>
                    <a:lnTo>
                      <a:pt x="636" y="767"/>
                    </a:lnTo>
                    <a:lnTo>
                      <a:pt x="645" y="740"/>
                    </a:lnTo>
                    <a:lnTo>
                      <a:pt x="644" y="736"/>
                    </a:lnTo>
                    <a:lnTo>
                      <a:pt x="641" y="734"/>
                    </a:lnTo>
                    <a:lnTo>
                      <a:pt x="637" y="729"/>
                    </a:lnTo>
                    <a:lnTo>
                      <a:pt x="637" y="725"/>
                    </a:lnTo>
                    <a:lnTo>
                      <a:pt x="633" y="726"/>
                    </a:lnTo>
                    <a:lnTo>
                      <a:pt x="630" y="723"/>
                    </a:lnTo>
                    <a:lnTo>
                      <a:pt x="636" y="722"/>
                    </a:lnTo>
                    <a:lnTo>
                      <a:pt x="647" y="722"/>
                    </a:lnTo>
                    <a:lnTo>
                      <a:pt x="652" y="726"/>
                    </a:lnTo>
                    <a:lnTo>
                      <a:pt x="662" y="712"/>
                    </a:lnTo>
                    <a:lnTo>
                      <a:pt x="664" y="707"/>
                    </a:lnTo>
                    <a:lnTo>
                      <a:pt x="664" y="702"/>
                    </a:lnTo>
                    <a:lnTo>
                      <a:pt x="660" y="706"/>
                    </a:lnTo>
                    <a:lnTo>
                      <a:pt x="658" y="711"/>
                    </a:lnTo>
                    <a:lnTo>
                      <a:pt x="652" y="706"/>
                    </a:lnTo>
                    <a:lnTo>
                      <a:pt x="655" y="702"/>
                    </a:lnTo>
                    <a:lnTo>
                      <a:pt x="653" y="699"/>
                    </a:lnTo>
                    <a:lnTo>
                      <a:pt x="659" y="699"/>
                    </a:lnTo>
                    <a:lnTo>
                      <a:pt x="664" y="696"/>
                    </a:lnTo>
                    <a:lnTo>
                      <a:pt x="666" y="700"/>
                    </a:lnTo>
                    <a:lnTo>
                      <a:pt x="671" y="696"/>
                    </a:lnTo>
                    <a:lnTo>
                      <a:pt x="672" y="691"/>
                    </a:lnTo>
                    <a:lnTo>
                      <a:pt x="672" y="696"/>
                    </a:lnTo>
                    <a:lnTo>
                      <a:pt x="671" y="700"/>
                    </a:lnTo>
                    <a:lnTo>
                      <a:pt x="675" y="698"/>
                    </a:lnTo>
                    <a:lnTo>
                      <a:pt x="682" y="691"/>
                    </a:lnTo>
                    <a:lnTo>
                      <a:pt x="682" y="685"/>
                    </a:lnTo>
                    <a:lnTo>
                      <a:pt x="679" y="680"/>
                    </a:lnTo>
                    <a:lnTo>
                      <a:pt x="682" y="674"/>
                    </a:lnTo>
                    <a:lnTo>
                      <a:pt x="681" y="673"/>
                    </a:lnTo>
                    <a:lnTo>
                      <a:pt x="687" y="683"/>
                    </a:lnTo>
                    <a:lnTo>
                      <a:pt x="693" y="685"/>
                    </a:lnTo>
                    <a:lnTo>
                      <a:pt x="709" y="676"/>
                    </a:lnTo>
                    <a:lnTo>
                      <a:pt x="709" y="674"/>
                    </a:lnTo>
                    <a:lnTo>
                      <a:pt x="705" y="672"/>
                    </a:lnTo>
                    <a:lnTo>
                      <a:pt x="700" y="673"/>
                    </a:lnTo>
                    <a:lnTo>
                      <a:pt x="702" y="668"/>
                    </a:lnTo>
                    <a:lnTo>
                      <a:pt x="697" y="665"/>
                    </a:lnTo>
                    <a:lnTo>
                      <a:pt x="691" y="654"/>
                    </a:lnTo>
                    <a:lnTo>
                      <a:pt x="697" y="653"/>
                    </a:lnTo>
                    <a:lnTo>
                      <a:pt x="698" y="657"/>
                    </a:lnTo>
                    <a:lnTo>
                      <a:pt x="706" y="664"/>
                    </a:lnTo>
                    <a:lnTo>
                      <a:pt x="710" y="661"/>
                    </a:lnTo>
                    <a:lnTo>
                      <a:pt x="706" y="651"/>
                    </a:lnTo>
                    <a:lnTo>
                      <a:pt x="708" y="650"/>
                    </a:lnTo>
                    <a:lnTo>
                      <a:pt x="710" y="657"/>
                    </a:lnTo>
                    <a:lnTo>
                      <a:pt x="716" y="658"/>
                    </a:lnTo>
                    <a:lnTo>
                      <a:pt x="721" y="656"/>
                    </a:lnTo>
                    <a:lnTo>
                      <a:pt x="723" y="661"/>
                    </a:lnTo>
                    <a:lnTo>
                      <a:pt x="728" y="660"/>
                    </a:lnTo>
                    <a:lnTo>
                      <a:pt x="725" y="664"/>
                    </a:lnTo>
                    <a:lnTo>
                      <a:pt x="736" y="658"/>
                    </a:lnTo>
                    <a:lnTo>
                      <a:pt x="735" y="664"/>
                    </a:lnTo>
                    <a:lnTo>
                      <a:pt x="724" y="670"/>
                    </a:lnTo>
                    <a:lnTo>
                      <a:pt x="723" y="672"/>
                    </a:lnTo>
                    <a:lnTo>
                      <a:pt x="739" y="662"/>
                    </a:lnTo>
                    <a:lnTo>
                      <a:pt x="750" y="658"/>
                    </a:lnTo>
                    <a:lnTo>
                      <a:pt x="755" y="654"/>
                    </a:lnTo>
                    <a:lnTo>
                      <a:pt x="750" y="656"/>
                    </a:lnTo>
                    <a:lnTo>
                      <a:pt x="744" y="660"/>
                    </a:lnTo>
                    <a:lnTo>
                      <a:pt x="744" y="654"/>
                    </a:lnTo>
                    <a:lnTo>
                      <a:pt x="755" y="650"/>
                    </a:lnTo>
                    <a:lnTo>
                      <a:pt x="765" y="650"/>
                    </a:lnTo>
                    <a:lnTo>
                      <a:pt x="774" y="643"/>
                    </a:lnTo>
                    <a:lnTo>
                      <a:pt x="782" y="639"/>
                    </a:lnTo>
                    <a:lnTo>
                      <a:pt x="788" y="635"/>
                    </a:lnTo>
                    <a:lnTo>
                      <a:pt x="797" y="626"/>
                    </a:lnTo>
                    <a:lnTo>
                      <a:pt x="799" y="616"/>
                    </a:lnTo>
                    <a:lnTo>
                      <a:pt x="807" y="611"/>
                    </a:lnTo>
                    <a:lnTo>
                      <a:pt x="811" y="605"/>
                    </a:lnTo>
                    <a:lnTo>
                      <a:pt x="816" y="603"/>
                    </a:lnTo>
                    <a:lnTo>
                      <a:pt x="818" y="596"/>
                    </a:lnTo>
                    <a:lnTo>
                      <a:pt x="812" y="594"/>
                    </a:lnTo>
                    <a:lnTo>
                      <a:pt x="812" y="586"/>
                    </a:lnTo>
                    <a:lnTo>
                      <a:pt x="808" y="582"/>
                    </a:lnTo>
                    <a:lnTo>
                      <a:pt x="808" y="577"/>
                    </a:lnTo>
                    <a:lnTo>
                      <a:pt x="805" y="571"/>
                    </a:lnTo>
                    <a:lnTo>
                      <a:pt x="808" y="570"/>
                    </a:lnTo>
                    <a:lnTo>
                      <a:pt x="816" y="574"/>
                    </a:lnTo>
                    <a:lnTo>
                      <a:pt x="819" y="569"/>
                    </a:lnTo>
                    <a:lnTo>
                      <a:pt x="824" y="565"/>
                    </a:lnTo>
                    <a:lnTo>
                      <a:pt x="828" y="566"/>
                    </a:lnTo>
                    <a:lnTo>
                      <a:pt x="828" y="574"/>
                    </a:lnTo>
                    <a:lnTo>
                      <a:pt x="824" y="585"/>
                    </a:lnTo>
                    <a:lnTo>
                      <a:pt x="835" y="582"/>
                    </a:lnTo>
                    <a:lnTo>
                      <a:pt x="846" y="582"/>
                    </a:lnTo>
                    <a:lnTo>
                      <a:pt x="845" y="584"/>
                    </a:lnTo>
                    <a:lnTo>
                      <a:pt x="839" y="585"/>
                    </a:lnTo>
                    <a:lnTo>
                      <a:pt x="828" y="593"/>
                    </a:lnTo>
                    <a:lnTo>
                      <a:pt x="824" y="599"/>
                    </a:lnTo>
                    <a:lnTo>
                      <a:pt x="826" y="599"/>
                    </a:lnTo>
                    <a:lnTo>
                      <a:pt x="833" y="593"/>
                    </a:lnTo>
                    <a:lnTo>
                      <a:pt x="837" y="589"/>
                    </a:lnTo>
                    <a:lnTo>
                      <a:pt x="842" y="588"/>
                    </a:lnTo>
                    <a:lnTo>
                      <a:pt x="858" y="580"/>
                    </a:lnTo>
                    <a:lnTo>
                      <a:pt x="875" y="571"/>
                    </a:lnTo>
                    <a:lnTo>
                      <a:pt x="889" y="570"/>
                    </a:lnTo>
                    <a:lnTo>
                      <a:pt x="883" y="559"/>
                    </a:lnTo>
                    <a:lnTo>
                      <a:pt x="888" y="548"/>
                    </a:lnTo>
                    <a:lnTo>
                      <a:pt x="894" y="544"/>
                    </a:lnTo>
                    <a:lnTo>
                      <a:pt x="894" y="544"/>
                    </a:lnTo>
                    <a:lnTo>
                      <a:pt x="899" y="539"/>
                    </a:lnTo>
                    <a:lnTo>
                      <a:pt x="900" y="532"/>
                    </a:lnTo>
                    <a:lnTo>
                      <a:pt x="898" y="520"/>
                    </a:lnTo>
                    <a:lnTo>
                      <a:pt x="895" y="513"/>
                    </a:lnTo>
                    <a:lnTo>
                      <a:pt x="899" y="508"/>
                    </a:lnTo>
                    <a:lnTo>
                      <a:pt x="898" y="498"/>
                    </a:lnTo>
                    <a:lnTo>
                      <a:pt x="899" y="493"/>
                    </a:lnTo>
                    <a:lnTo>
                      <a:pt x="903" y="487"/>
                    </a:lnTo>
                    <a:lnTo>
                      <a:pt x="904" y="482"/>
                    </a:lnTo>
                    <a:lnTo>
                      <a:pt x="907" y="476"/>
                    </a:lnTo>
                    <a:lnTo>
                      <a:pt x="907" y="471"/>
                    </a:lnTo>
                    <a:lnTo>
                      <a:pt x="908" y="466"/>
                    </a:lnTo>
                    <a:lnTo>
                      <a:pt x="907" y="460"/>
                    </a:lnTo>
                    <a:close/>
                    <a:moveTo>
                      <a:pt x="649" y="742"/>
                    </a:moveTo>
                    <a:lnTo>
                      <a:pt x="643" y="755"/>
                    </a:lnTo>
                    <a:lnTo>
                      <a:pt x="639" y="765"/>
                    </a:lnTo>
                    <a:lnTo>
                      <a:pt x="639" y="775"/>
                    </a:lnTo>
                    <a:lnTo>
                      <a:pt x="644" y="759"/>
                    </a:lnTo>
                    <a:lnTo>
                      <a:pt x="648" y="749"/>
                    </a:lnTo>
                    <a:lnTo>
                      <a:pt x="658" y="731"/>
                    </a:lnTo>
                    <a:lnTo>
                      <a:pt x="658" y="726"/>
                    </a:lnTo>
                    <a:lnTo>
                      <a:pt x="653" y="737"/>
                    </a:lnTo>
                    <a:lnTo>
                      <a:pt x="649" y="742"/>
                    </a:lnTo>
                    <a:close/>
                    <a:moveTo>
                      <a:pt x="671" y="707"/>
                    </a:moveTo>
                    <a:lnTo>
                      <a:pt x="670" y="712"/>
                    </a:lnTo>
                    <a:lnTo>
                      <a:pt x="667" y="717"/>
                    </a:lnTo>
                    <a:lnTo>
                      <a:pt x="667" y="718"/>
                    </a:lnTo>
                    <a:lnTo>
                      <a:pt x="675" y="708"/>
                    </a:lnTo>
                    <a:lnTo>
                      <a:pt x="678" y="703"/>
                    </a:lnTo>
                    <a:lnTo>
                      <a:pt x="675" y="702"/>
                    </a:lnTo>
                    <a:lnTo>
                      <a:pt x="671" y="707"/>
                    </a:lnTo>
                    <a:close/>
                    <a:moveTo>
                      <a:pt x="704" y="684"/>
                    </a:moveTo>
                    <a:lnTo>
                      <a:pt x="693" y="689"/>
                    </a:lnTo>
                    <a:lnTo>
                      <a:pt x="687" y="695"/>
                    </a:lnTo>
                    <a:lnTo>
                      <a:pt x="683" y="696"/>
                    </a:lnTo>
                    <a:lnTo>
                      <a:pt x="681" y="696"/>
                    </a:lnTo>
                    <a:lnTo>
                      <a:pt x="682" y="702"/>
                    </a:lnTo>
                    <a:lnTo>
                      <a:pt x="698" y="691"/>
                    </a:lnTo>
                    <a:lnTo>
                      <a:pt x="709" y="685"/>
                    </a:lnTo>
                    <a:lnTo>
                      <a:pt x="709" y="680"/>
                    </a:lnTo>
                    <a:lnTo>
                      <a:pt x="708" y="679"/>
                    </a:lnTo>
                    <a:lnTo>
                      <a:pt x="704" y="684"/>
                    </a:lnTo>
                    <a:close/>
                    <a:moveTo>
                      <a:pt x="812" y="611"/>
                    </a:moveTo>
                    <a:lnTo>
                      <a:pt x="807" y="615"/>
                    </a:lnTo>
                    <a:lnTo>
                      <a:pt x="805" y="618"/>
                    </a:lnTo>
                    <a:lnTo>
                      <a:pt x="820" y="607"/>
                    </a:lnTo>
                    <a:lnTo>
                      <a:pt x="824" y="600"/>
                    </a:lnTo>
                    <a:lnTo>
                      <a:pt x="819" y="604"/>
                    </a:lnTo>
                    <a:lnTo>
                      <a:pt x="812" y="611"/>
                    </a:lnTo>
                    <a:close/>
                  </a:path>
                </a:pathLst>
              </a:custGeom>
              <a:solidFill>
                <a:srgbClr val="0070C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highlight>
                    <a:srgbClr val="FF0000"/>
                  </a:highlight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" name="Google Shape;349;p31"/>
              <p:cNvSpPr/>
              <p:nvPr/>
            </p:nvSpPr>
            <p:spPr>
              <a:xfrm>
                <a:off x="4103" y="2725"/>
                <a:ext cx="369" cy="327"/>
              </a:xfrm>
              <a:custGeom>
                <a:rect b="b" l="l" r="r" t="t"/>
                <a:pathLst>
                  <a:path extrusionOk="0" h="327" w="369">
                    <a:moveTo>
                      <a:pt x="347" y="228"/>
                    </a:moveTo>
                    <a:lnTo>
                      <a:pt x="342" y="232"/>
                    </a:lnTo>
                    <a:lnTo>
                      <a:pt x="340" y="235"/>
                    </a:lnTo>
                    <a:lnTo>
                      <a:pt x="346" y="232"/>
                    </a:lnTo>
                    <a:lnTo>
                      <a:pt x="347" y="228"/>
                    </a:lnTo>
                    <a:close/>
                    <a:moveTo>
                      <a:pt x="369" y="304"/>
                    </a:moveTo>
                    <a:lnTo>
                      <a:pt x="367" y="302"/>
                    </a:lnTo>
                    <a:lnTo>
                      <a:pt x="363" y="301"/>
                    </a:lnTo>
                    <a:lnTo>
                      <a:pt x="361" y="296"/>
                    </a:lnTo>
                    <a:lnTo>
                      <a:pt x="357" y="293"/>
                    </a:lnTo>
                    <a:lnTo>
                      <a:pt x="346" y="292"/>
                    </a:lnTo>
                    <a:lnTo>
                      <a:pt x="340" y="289"/>
                    </a:lnTo>
                    <a:lnTo>
                      <a:pt x="333" y="289"/>
                    </a:lnTo>
                    <a:lnTo>
                      <a:pt x="331" y="283"/>
                    </a:lnTo>
                    <a:lnTo>
                      <a:pt x="325" y="281"/>
                    </a:lnTo>
                    <a:lnTo>
                      <a:pt x="320" y="279"/>
                    </a:lnTo>
                    <a:lnTo>
                      <a:pt x="317" y="274"/>
                    </a:lnTo>
                    <a:lnTo>
                      <a:pt x="323" y="271"/>
                    </a:lnTo>
                    <a:lnTo>
                      <a:pt x="321" y="269"/>
                    </a:lnTo>
                    <a:lnTo>
                      <a:pt x="327" y="267"/>
                    </a:lnTo>
                    <a:lnTo>
                      <a:pt x="332" y="270"/>
                    </a:lnTo>
                    <a:lnTo>
                      <a:pt x="328" y="266"/>
                    </a:lnTo>
                    <a:lnTo>
                      <a:pt x="325" y="260"/>
                    </a:lnTo>
                    <a:lnTo>
                      <a:pt x="331" y="256"/>
                    </a:lnTo>
                    <a:lnTo>
                      <a:pt x="336" y="256"/>
                    </a:lnTo>
                    <a:lnTo>
                      <a:pt x="338" y="258"/>
                    </a:lnTo>
                    <a:lnTo>
                      <a:pt x="339" y="252"/>
                    </a:lnTo>
                    <a:lnTo>
                      <a:pt x="339" y="248"/>
                    </a:lnTo>
                    <a:lnTo>
                      <a:pt x="335" y="245"/>
                    </a:lnTo>
                    <a:lnTo>
                      <a:pt x="335" y="239"/>
                    </a:lnTo>
                    <a:lnTo>
                      <a:pt x="332" y="235"/>
                    </a:lnTo>
                    <a:lnTo>
                      <a:pt x="324" y="240"/>
                    </a:lnTo>
                    <a:lnTo>
                      <a:pt x="324" y="245"/>
                    </a:lnTo>
                    <a:lnTo>
                      <a:pt x="323" y="250"/>
                    </a:lnTo>
                    <a:lnTo>
                      <a:pt x="317" y="250"/>
                    </a:lnTo>
                    <a:lnTo>
                      <a:pt x="314" y="245"/>
                    </a:lnTo>
                    <a:lnTo>
                      <a:pt x="309" y="245"/>
                    </a:lnTo>
                    <a:lnTo>
                      <a:pt x="305" y="243"/>
                    </a:lnTo>
                    <a:lnTo>
                      <a:pt x="305" y="241"/>
                    </a:lnTo>
                    <a:lnTo>
                      <a:pt x="316" y="235"/>
                    </a:lnTo>
                    <a:lnTo>
                      <a:pt x="319" y="229"/>
                    </a:lnTo>
                    <a:lnTo>
                      <a:pt x="317" y="228"/>
                    </a:lnTo>
                    <a:lnTo>
                      <a:pt x="312" y="232"/>
                    </a:lnTo>
                    <a:lnTo>
                      <a:pt x="312" y="226"/>
                    </a:lnTo>
                    <a:lnTo>
                      <a:pt x="308" y="232"/>
                    </a:lnTo>
                    <a:lnTo>
                      <a:pt x="302" y="229"/>
                    </a:lnTo>
                    <a:lnTo>
                      <a:pt x="298" y="235"/>
                    </a:lnTo>
                    <a:lnTo>
                      <a:pt x="293" y="236"/>
                    </a:lnTo>
                    <a:lnTo>
                      <a:pt x="278" y="237"/>
                    </a:lnTo>
                    <a:lnTo>
                      <a:pt x="270" y="237"/>
                    </a:lnTo>
                    <a:lnTo>
                      <a:pt x="263" y="235"/>
                    </a:lnTo>
                    <a:lnTo>
                      <a:pt x="263" y="229"/>
                    </a:lnTo>
                    <a:lnTo>
                      <a:pt x="267" y="224"/>
                    </a:lnTo>
                    <a:lnTo>
                      <a:pt x="275" y="213"/>
                    </a:lnTo>
                    <a:lnTo>
                      <a:pt x="279" y="212"/>
                    </a:lnTo>
                    <a:lnTo>
                      <a:pt x="287" y="213"/>
                    </a:lnTo>
                    <a:lnTo>
                      <a:pt x="293" y="216"/>
                    </a:lnTo>
                    <a:lnTo>
                      <a:pt x="297" y="221"/>
                    </a:lnTo>
                    <a:lnTo>
                      <a:pt x="302" y="221"/>
                    </a:lnTo>
                    <a:lnTo>
                      <a:pt x="306" y="222"/>
                    </a:lnTo>
                    <a:lnTo>
                      <a:pt x="308" y="221"/>
                    </a:lnTo>
                    <a:lnTo>
                      <a:pt x="313" y="226"/>
                    </a:lnTo>
                    <a:lnTo>
                      <a:pt x="319" y="226"/>
                    </a:lnTo>
                    <a:lnTo>
                      <a:pt x="320" y="225"/>
                    </a:lnTo>
                    <a:lnTo>
                      <a:pt x="320" y="226"/>
                    </a:lnTo>
                    <a:lnTo>
                      <a:pt x="327" y="224"/>
                    </a:lnTo>
                    <a:lnTo>
                      <a:pt x="324" y="222"/>
                    </a:lnTo>
                    <a:lnTo>
                      <a:pt x="320" y="220"/>
                    </a:lnTo>
                    <a:lnTo>
                      <a:pt x="317" y="216"/>
                    </a:lnTo>
                    <a:lnTo>
                      <a:pt x="319" y="213"/>
                    </a:lnTo>
                    <a:lnTo>
                      <a:pt x="314" y="207"/>
                    </a:lnTo>
                    <a:lnTo>
                      <a:pt x="313" y="202"/>
                    </a:lnTo>
                    <a:lnTo>
                      <a:pt x="306" y="195"/>
                    </a:lnTo>
                    <a:lnTo>
                      <a:pt x="302" y="190"/>
                    </a:lnTo>
                    <a:lnTo>
                      <a:pt x="301" y="184"/>
                    </a:lnTo>
                    <a:lnTo>
                      <a:pt x="302" y="176"/>
                    </a:lnTo>
                    <a:lnTo>
                      <a:pt x="306" y="165"/>
                    </a:lnTo>
                    <a:lnTo>
                      <a:pt x="308" y="160"/>
                    </a:lnTo>
                    <a:lnTo>
                      <a:pt x="306" y="159"/>
                    </a:lnTo>
                    <a:lnTo>
                      <a:pt x="241" y="164"/>
                    </a:lnTo>
                    <a:lnTo>
                      <a:pt x="172" y="168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5" y="152"/>
                    </a:lnTo>
                    <a:lnTo>
                      <a:pt x="172" y="146"/>
                    </a:lnTo>
                    <a:lnTo>
                      <a:pt x="179" y="145"/>
                    </a:lnTo>
                    <a:lnTo>
                      <a:pt x="180" y="141"/>
                    </a:lnTo>
                    <a:lnTo>
                      <a:pt x="176" y="136"/>
                    </a:lnTo>
                    <a:lnTo>
                      <a:pt x="182" y="136"/>
                    </a:lnTo>
                    <a:lnTo>
                      <a:pt x="180" y="125"/>
                    </a:lnTo>
                    <a:lnTo>
                      <a:pt x="184" y="121"/>
                    </a:lnTo>
                    <a:lnTo>
                      <a:pt x="186" y="118"/>
                    </a:lnTo>
                    <a:lnTo>
                      <a:pt x="180" y="118"/>
                    </a:lnTo>
                    <a:lnTo>
                      <a:pt x="186" y="114"/>
                    </a:lnTo>
                    <a:lnTo>
                      <a:pt x="187" y="110"/>
                    </a:lnTo>
                    <a:lnTo>
                      <a:pt x="192" y="104"/>
                    </a:lnTo>
                    <a:lnTo>
                      <a:pt x="188" y="102"/>
                    </a:lnTo>
                    <a:lnTo>
                      <a:pt x="191" y="96"/>
                    </a:lnTo>
                    <a:lnTo>
                      <a:pt x="195" y="95"/>
                    </a:lnTo>
                    <a:lnTo>
                      <a:pt x="207" y="81"/>
                    </a:lnTo>
                    <a:lnTo>
                      <a:pt x="207" y="80"/>
                    </a:lnTo>
                    <a:lnTo>
                      <a:pt x="202" y="79"/>
                    </a:lnTo>
                    <a:lnTo>
                      <a:pt x="207" y="77"/>
                    </a:lnTo>
                    <a:lnTo>
                      <a:pt x="207" y="76"/>
                    </a:lnTo>
                    <a:lnTo>
                      <a:pt x="211" y="69"/>
                    </a:lnTo>
                    <a:lnTo>
                      <a:pt x="206" y="71"/>
                    </a:lnTo>
                    <a:lnTo>
                      <a:pt x="201" y="69"/>
                    </a:lnTo>
                    <a:lnTo>
                      <a:pt x="203" y="65"/>
                    </a:lnTo>
                    <a:lnTo>
                      <a:pt x="210" y="62"/>
                    </a:lnTo>
                    <a:lnTo>
                      <a:pt x="214" y="58"/>
                    </a:lnTo>
                    <a:lnTo>
                      <a:pt x="217" y="58"/>
                    </a:lnTo>
                    <a:lnTo>
                      <a:pt x="218" y="56"/>
                    </a:lnTo>
                    <a:lnTo>
                      <a:pt x="217" y="56"/>
                    </a:lnTo>
                    <a:lnTo>
                      <a:pt x="211" y="54"/>
                    </a:lnTo>
                    <a:lnTo>
                      <a:pt x="210" y="50"/>
                    </a:lnTo>
                    <a:lnTo>
                      <a:pt x="206" y="47"/>
                    </a:lnTo>
                    <a:lnTo>
                      <a:pt x="203" y="42"/>
                    </a:lnTo>
                    <a:lnTo>
                      <a:pt x="203" y="41"/>
                    </a:lnTo>
                    <a:lnTo>
                      <a:pt x="209" y="42"/>
                    </a:lnTo>
                    <a:lnTo>
                      <a:pt x="205" y="38"/>
                    </a:lnTo>
                    <a:lnTo>
                      <a:pt x="209" y="33"/>
                    </a:lnTo>
                    <a:lnTo>
                      <a:pt x="199" y="34"/>
                    </a:lnTo>
                    <a:lnTo>
                      <a:pt x="198" y="30"/>
                    </a:lnTo>
                    <a:lnTo>
                      <a:pt x="205" y="24"/>
                    </a:lnTo>
                    <a:lnTo>
                      <a:pt x="198" y="20"/>
                    </a:lnTo>
                    <a:lnTo>
                      <a:pt x="198" y="15"/>
                    </a:lnTo>
                    <a:lnTo>
                      <a:pt x="202" y="11"/>
                    </a:lnTo>
                    <a:lnTo>
                      <a:pt x="202" y="5"/>
                    </a:lnTo>
                    <a:lnTo>
                      <a:pt x="198" y="4"/>
                    </a:lnTo>
                    <a:lnTo>
                      <a:pt x="192" y="8"/>
                    </a:lnTo>
                    <a:lnTo>
                      <a:pt x="194" y="3"/>
                    </a:lnTo>
                    <a:lnTo>
                      <a:pt x="195" y="0"/>
                    </a:lnTo>
                    <a:lnTo>
                      <a:pt x="85" y="7"/>
                    </a:lnTo>
                    <a:lnTo>
                      <a:pt x="0" y="9"/>
                    </a:lnTo>
                    <a:lnTo>
                      <a:pt x="3" y="94"/>
                    </a:lnTo>
                    <a:lnTo>
                      <a:pt x="12" y="102"/>
                    </a:lnTo>
                    <a:lnTo>
                      <a:pt x="15" y="106"/>
                    </a:lnTo>
                    <a:lnTo>
                      <a:pt x="19" y="117"/>
                    </a:lnTo>
                    <a:lnTo>
                      <a:pt x="19" y="125"/>
                    </a:lnTo>
                    <a:lnTo>
                      <a:pt x="23" y="130"/>
                    </a:lnTo>
                    <a:lnTo>
                      <a:pt x="26" y="136"/>
                    </a:lnTo>
                    <a:lnTo>
                      <a:pt x="27" y="137"/>
                    </a:lnTo>
                    <a:lnTo>
                      <a:pt x="30" y="141"/>
                    </a:lnTo>
                    <a:lnTo>
                      <a:pt x="30" y="146"/>
                    </a:lnTo>
                    <a:lnTo>
                      <a:pt x="38" y="157"/>
                    </a:lnTo>
                    <a:lnTo>
                      <a:pt x="40" y="159"/>
                    </a:lnTo>
                    <a:lnTo>
                      <a:pt x="39" y="163"/>
                    </a:lnTo>
                    <a:lnTo>
                      <a:pt x="40" y="168"/>
                    </a:lnTo>
                    <a:lnTo>
                      <a:pt x="39" y="172"/>
                    </a:lnTo>
                    <a:lnTo>
                      <a:pt x="40" y="178"/>
                    </a:lnTo>
                    <a:lnTo>
                      <a:pt x="39" y="183"/>
                    </a:lnTo>
                    <a:lnTo>
                      <a:pt x="39" y="188"/>
                    </a:lnTo>
                    <a:lnTo>
                      <a:pt x="36" y="194"/>
                    </a:lnTo>
                    <a:lnTo>
                      <a:pt x="35" y="199"/>
                    </a:lnTo>
                    <a:lnTo>
                      <a:pt x="31" y="205"/>
                    </a:lnTo>
                    <a:lnTo>
                      <a:pt x="30" y="210"/>
                    </a:lnTo>
                    <a:lnTo>
                      <a:pt x="31" y="220"/>
                    </a:lnTo>
                    <a:lnTo>
                      <a:pt x="27" y="225"/>
                    </a:lnTo>
                    <a:lnTo>
                      <a:pt x="30" y="232"/>
                    </a:lnTo>
                    <a:lnTo>
                      <a:pt x="32" y="244"/>
                    </a:lnTo>
                    <a:lnTo>
                      <a:pt x="31" y="251"/>
                    </a:lnTo>
                    <a:lnTo>
                      <a:pt x="26" y="256"/>
                    </a:lnTo>
                    <a:lnTo>
                      <a:pt x="26" y="256"/>
                    </a:lnTo>
                    <a:lnTo>
                      <a:pt x="26" y="256"/>
                    </a:lnTo>
                    <a:lnTo>
                      <a:pt x="27" y="262"/>
                    </a:lnTo>
                    <a:lnTo>
                      <a:pt x="26" y="267"/>
                    </a:lnTo>
                    <a:lnTo>
                      <a:pt x="20" y="270"/>
                    </a:lnTo>
                    <a:lnTo>
                      <a:pt x="19" y="275"/>
                    </a:lnTo>
                    <a:lnTo>
                      <a:pt x="26" y="279"/>
                    </a:lnTo>
                    <a:lnTo>
                      <a:pt x="30" y="277"/>
                    </a:lnTo>
                    <a:lnTo>
                      <a:pt x="55" y="274"/>
                    </a:lnTo>
                    <a:lnTo>
                      <a:pt x="57" y="271"/>
                    </a:lnTo>
                    <a:lnTo>
                      <a:pt x="51" y="267"/>
                    </a:lnTo>
                    <a:lnTo>
                      <a:pt x="57" y="263"/>
                    </a:lnTo>
                    <a:lnTo>
                      <a:pt x="58" y="250"/>
                    </a:lnTo>
                    <a:lnTo>
                      <a:pt x="62" y="255"/>
                    </a:lnTo>
                    <a:lnTo>
                      <a:pt x="65" y="260"/>
                    </a:lnTo>
                    <a:lnTo>
                      <a:pt x="65" y="266"/>
                    </a:lnTo>
                    <a:lnTo>
                      <a:pt x="59" y="267"/>
                    </a:lnTo>
                    <a:lnTo>
                      <a:pt x="58" y="270"/>
                    </a:lnTo>
                    <a:lnTo>
                      <a:pt x="64" y="273"/>
                    </a:lnTo>
                    <a:lnTo>
                      <a:pt x="69" y="273"/>
                    </a:lnTo>
                    <a:lnTo>
                      <a:pt x="78" y="275"/>
                    </a:lnTo>
                    <a:lnTo>
                      <a:pt x="89" y="279"/>
                    </a:lnTo>
                    <a:lnTo>
                      <a:pt x="95" y="282"/>
                    </a:lnTo>
                    <a:lnTo>
                      <a:pt x="104" y="285"/>
                    </a:lnTo>
                    <a:lnTo>
                      <a:pt x="130" y="289"/>
                    </a:lnTo>
                    <a:lnTo>
                      <a:pt x="135" y="289"/>
                    </a:lnTo>
                    <a:lnTo>
                      <a:pt x="144" y="285"/>
                    </a:lnTo>
                    <a:lnTo>
                      <a:pt x="148" y="285"/>
                    </a:lnTo>
                    <a:lnTo>
                      <a:pt x="145" y="277"/>
                    </a:lnTo>
                    <a:lnTo>
                      <a:pt x="139" y="273"/>
                    </a:lnTo>
                    <a:lnTo>
                      <a:pt x="145" y="273"/>
                    </a:lnTo>
                    <a:lnTo>
                      <a:pt x="148" y="270"/>
                    </a:lnTo>
                    <a:lnTo>
                      <a:pt x="153" y="267"/>
                    </a:lnTo>
                    <a:lnTo>
                      <a:pt x="164" y="264"/>
                    </a:lnTo>
                    <a:lnTo>
                      <a:pt x="163" y="270"/>
                    </a:lnTo>
                    <a:lnTo>
                      <a:pt x="163" y="273"/>
                    </a:lnTo>
                    <a:lnTo>
                      <a:pt x="168" y="271"/>
                    </a:lnTo>
                    <a:lnTo>
                      <a:pt x="179" y="270"/>
                    </a:lnTo>
                    <a:lnTo>
                      <a:pt x="180" y="275"/>
                    </a:lnTo>
                    <a:lnTo>
                      <a:pt x="186" y="278"/>
                    </a:lnTo>
                    <a:lnTo>
                      <a:pt x="187" y="286"/>
                    </a:lnTo>
                    <a:lnTo>
                      <a:pt x="192" y="286"/>
                    </a:lnTo>
                    <a:lnTo>
                      <a:pt x="203" y="289"/>
                    </a:lnTo>
                    <a:lnTo>
                      <a:pt x="206" y="285"/>
                    </a:lnTo>
                    <a:lnTo>
                      <a:pt x="207" y="283"/>
                    </a:lnTo>
                    <a:lnTo>
                      <a:pt x="207" y="279"/>
                    </a:lnTo>
                    <a:lnTo>
                      <a:pt x="209" y="285"/>
                    </a:lnTo>
                    <a:lnTo>
                      <a:pt x="207" y="285"/>
                    </a:lnTo>
                    <a:lnTo>
                      <a:pt x="207" y="292"/>
                    </a:lnTo>
                    <a:lnTo>
                      <a:pt x="210" y="296"/>
                    </a:lnTo>
                    <a:lnTo>
                      <a:pt x="215" y="300"/>
                    </a:lnTo>
                    <a:lnTo>
                      <a:pt x="218" y="305"/>
                    </a:lnTo>
                    <a:lnTo>
                      <a:pt x="217" y="311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7" y="317"/>
                    </a:lnTo>
                    <a:lnTo>
                      <a:pt x="243" y="315"/>
                    </a:lnTo>
                    <a:lnTo>
                      <a:pt x="244" y="315"/>
                    </a:lnTo>
                    <a:lnTo>
                      <a:pt x="249" y="317"/>
                    </a:lnTo>
                    <a:lnTo>
                      <a:pt x="253" y="315"/>
                    </a:lnTo>
                    <a:lnTo>
                      <a:pt x="253" y="308"/>
                    </a:lnTo>
                    <a:lnTo>
                      <a:pt x="255" y="302"/>
                    </a:lnTo>
                    <a:lnTo>
                      <a:pt x="260" y="302"/>
                    </a:lnTo>
                    <a:lnTo>
                      <a:pt x="266" y="300"/>
                    </a:lnTo>
                    <a:lnTo>
                      <a:pt x="268" y="300"/>
                    </a:lnTo>
                    <a:lnTo>
                      <a:pt x="270" y="305"/>
                    </a:lnTo>
                    <a:lnTo>
                      <a:pt x="275" y="302"/>
                    </a:lnTo>
                    <a:lnTo>
                      <a:pt x="281" y="304"/>
                    </a:lnTo>
                    <a:lnTo>
                      <a:pt x="281" y="312"/>
                    </a:lnTo>
                    <a:lnTo>
                      <a:pt x="283" y="317"/>
                    </a:lnTo>
                    <a:lnTo>
                      <a:pt x="287" y="315"/>
                    </a:lnTo>
                    <a:lnTo>
                      <a:pt x="293" y="311"/>
                    </a:lnTo>
                    <a:lnTo>
                      <a:pt x="294" y="306"/>
                    </a:lnTo>
                    <a:lnTo>
                      <a:pt x="291" y="301"/>
                    </a:lnTo>
                    <a:lnTo>
                      <a:pt x="297" y="300"/>
                    </a:lnTo>
                    <a:lnTo>
                      <a:pt x="294" y="289"/>
                    </a:lnTo>
                    <a:lnTo>
                      <a:pt x="285" y="283"/>
                    </a:lnTo>
                    <a:lnTo>
                      <a:pt x="283" y="278"/>
                    </a:lnTo>
                    <a:lnTo>
                      <a:pt x="283" y="278"/>
                    </a:lnTo>
                    <a:lnTo>
                      <a:pt x="302" y="285"/>
                    </a:lnTo>
                    <a:lnTo>
                      <a:pt x="308" y="286"/>
                    </a:lnTo>
                    <a:lnTo>
                      <a:pt x="313" y="289"/>
                    </a:lnTo>
                    <a:lnTo>
                      <a:pt x="314" y="292"/>
                    </a:lnTo>
                    <a:lnTo>
                      <a:pt x="312" y="297"/>
                    </a:lnTo>
                    <a:lnTo>
                      <a:pt x="317" y="297"/>
                    </a:lnTo>
                    <a:lnTo>
                      <a:pt x="323" y="296"/>
                    </a:lnTo>
                    <a:lnTo>
                      <a:pt x="325" y="301"/>
                    </a:lnTo>
                    <a:lnTo>
                      <a:pt x="332" y="301"/>
                    </a:lnTo>
                    <a:lnTo>
                      <a:pt x="336" y="300"/>
                    </a:lnTo>
                    <a:lnTo>
                      <a:pt x="338" y="305"/>
                    </a:lnTo>
                    <a:lnTo>
                      <a:pt x="342" y="311"/>
                    </a:lnTo>
                    <a:lnTo>
                      <a:pt x="347" y="312"/>
                    </a:lnTo>
                    <a:lnTo>
                      <a:pt x="347" y="305"/>
                    </a:lnTo>
                    <a:lnTo>
                      <a:pt x="350" y="311"/>
                    </a:lnTo>
                    <a:lnTo>
                      <a:pt x="346" y="316"/>
                    </a:lnTo>
                    <a:lnTo>
                      <a:pt x="342" y="327"/>
                    </a:lnTo>
                    <a:lnTo>
                      <a:pt x="347" y="321"/>
                    </a:lnTo>
                    <a:lnTo>
                      <a:pt x="350" y="316"/>
                    </a:lnTo>
                    <a:lnTo>
                      <a:pt x="354" y="311"/>
                    </a:lnTo>
                    <a:lnTo>
                      <a:pt x="361" y="319"/>
                    </a:lnTo>
                    <a:lnTo>
                      <a:pt x="362" y="315"/>
                    </a:lnTo>
                    <a:lnTo>
                      <a:pt x="363" y="309"/>
                    </a:lnTo>
                    <a:lnTo>
                      <a:pt x="363" y="305"/>
                    </a:lnTo>
                    <a:lnTo>
                      <a:pt x="369" y="304"/>
                    </a:lnTo>
                    <a:close/>
                    <a:moveTo>
                      <a:pt x="163" y="279"/>
                    </a:moveTo>
                    <a:lnTo>
                      <a:pt x="152" y="283"/>
                    </a:lnTo>
                    <a:lnTo>
                      <a:pt x="154" y="287"/>
                    </a:lnTo>
                    <a:lnTo>
                      <a:pt x="160" y="289"/>
                    </a:lnTo>
                    <a:lnTo>
                      <a:pt x="165" y="293"/>
                    </a:lnTo>
                    <a:lnTo>
                      <a:pt x="171" y="292"/>
                    </a:lnTo>
                    <a:lnTo>
                      <a:pt x="173" y="286"/>
                    </a:lnTo>
                    <a:lnTo>
                      <a:pt x="175" y="285"/>
                    </a:lnTo>
                    <a:lnTo>
                      <a:pt x="173" y="285"/>
                    </a:lnTo>
                    <a:lnTo>
                      <a:pt x="163" y="279"/>
                    </a:lnTo>
                    <a:close/>
                    <a:moveTo>
                      <a:pt x="210" y="300"/>
                    </a:moveTo>
                    <a:lnTo>
                      <a:pt x="206" y="304"/>
                    </a:lnTo>
                    <a:lnTo>
                      <a:pt x="205" y="306"/>
                    </a:lnTo>
                    <a:lnTo>
                      <a:pt x="210" y="311"/>
                    </a:lnTo>
                    <a:lnTo>
                      <a:pt x="215" y="311"/>
                    </a:lnTo>
                    <a:lnTo>
                      <a:pt x="217" y="309"/>
                    </a:lnTo>
                    <a:lnTo>
                      <a:pt x="215" y="305"/>
                    </a:lnTo>
                    <a:lnTo>
                      <a:pt x="210" y="300"/>
                    </a:lnTo>
                    <a:close/>
                  </a:path>
                </a:pathLst>
              </a:custGeom>
              <a:solidFill>
                <a:srgbClr val="0070C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0" name="Google Shape;350;p31"/>
              <p:cNvSpPr/>
              <p:nvPr/>
            </p:nvSpPr>
            <p:spPr>
              <a:xfrm>
                <a:off x="4137" y="1469"/>
                <a:ext cx="341" cy="472"/>
              </a:xfrm>
              <a:custGeom>
                <a:rect b="b" l="l" r="r" t="t"/>
                <a:pathLst>
                  <a:path extrusionOk="0" h="472" w="341">
                    <a:moveTo>
                      <a:pt x="205" y="29"/>
                    </a:moveTo>
                    <a:lnTo>
                      <a:pt x="209" y="23"/>
                    </a:lnTo>
                    <a:lnTo>
                      <a:pt x="213" y="21"/>
                    </a:lnTo>
                    <a:lnTo>
                      <a:pt x="223" y="15"/>
                    </a:lnTo>
                    <a:lnTo>
                      <a:pt x="229" y="11"/>
                    </a:lnTo>
                    <a:lnTo>
                      <a:pt x="230" y="6"/>
                    </a:lnTo>
                    <a:lnTo>
                      <a:pt x="236" y="2"/>
                    </a:lnTo>
                    <a:lnTo>
                      <a:pt x="233" y="0"/>
                    </a:lnTo>
                    <a:lnTo>
                      <a:pt x="228" y="3"/>
                    </a:lnTo>
                    <a:lnTo>
                      <a:pt x="219" y="10"/>
                    </a:lnTo>
                    <a:lnTo>
                      <a:pt x="209" y="15"/>
                    </a:lnTo>
                    <a:lnTo>
                      <a:pt x="198" y="23"/>
                    </a:lnTo>
                    <a:lnTo>
                      <a:pt x="198" y="26"/>
                    </a:lnTo>
                    <a:lnTo>
                      <a:pt x="199" y="31"/>
                    </a:lnTo>
                    <a:lnTo>
                      <a:pt x="205" y="29"/>
                    </a:lnTo>
                    <a:close/>
                    <a:moveTo>
                      <a:pt x="134" y="99"/>
                    </a:moveTo>
                    <a:lnTo>
                      <a:pt x="131" y="98"/>
                    </a:lnTo>
                    <a:lnTo>
                      <a:pt x="133" y="103"/>
                    </a:lnTo>
                    <a:lnTo>
                      <a:pt x="134" y="99"/>
                    </a:lnTo>
                    <a:close/>
                    <a:moveTo>
                      <a:pt x="129" y="107"/>
                    </a:moveTo>
                    <a:lnTo>
                      <a:pt x="123" y="111"/>
                    </a:lnTo>
                    <a:lnTo>
                      <a:pt x="129" y="109"/>
                    </a:lnTo>
                    <a:lnTo>
                      <a:pt x="129" y="107"/>
                    </a:lnTo>
                    <a:close/>
                    <a:moveTo>
                      <a:pt x="318" y="262"/>
                    </a:moveTo>
                    <a:lnTo>
                      <a:pt x="313" y="266"/>
                    </a:lnTo>
                    <a:lnTo>
                      <a:pt x="308" y="267"/>
                    </a:lnTo>
                    <a:lnTo>
                      <a:pt x="305" y="273"/>
                    </a:lnTo>
                    <a:lnTo>
                      <a:pt x="304" y="278"/>
                    </a:lnTo>
                    <a:lnTo>
                      <a:pt x="301" y="284"/>
                    </a:lnTo>
                    <a:lnTo>
                      <a:pt x="295" y="288"/>
                    </a:lnTo>
                    <a:lnTo>
                      <a:pt x="293" y="292"/>
                    </a:lnTo>
                    <a:lnTo>
                      <a:pt x="289" y="292"/>
                    </a:lnTo>
                    <a:lnTo>
                      <a:pt x="287" y="286"/>
                    </a:lnTo>
                    <a:lnTo>
                      <a:pt x="289" y="280"/>
                    </a:lnTo>
                    <a:lnTo>
                      <a:pt x="293" y="270"/>
                    </a:lnTo>
                    <a:lnTo>
                      <a:pt x="295" y="265"/>
                    </a:lnTo>
                    <a:lnTo>
                      <a:pt x="297" y="259"/>
                    </a:lnTo>
                    <a:lnTo>
                      <a:pt x="302" y="257"/>
                    </a:lnTo>
                    <a:lnTo>
                      <a:pt x="306" y="254"/>
                    </a:lnTo>
                    <a:lnTo>
                      <a:pt x="306" y="250"/>
                    </a:lnTo>
                    <a:lnTo>
                      <a:pt x="308" y="244"/>
                    </a:lnTo>
                    <a:lnTo>
                      <a:pt x="306" y="244"/>
                    </a:lnTo>
                    <a:lnTo>
                      <a:pt x="305" y="244"/>
                    </a:lnTo>
                    <a:lnTo>
                      <a:pt x="301" y="239"/>
                    </a:lnTo>
                    <a:lnTo>
                      <a:pt x="299" y="235"/>
                    </a:lnTo>
                    <a:lnTo>
                      <a:pt x="302" y="224"/>
                    </a:lnTo>
                    <a:lnTo>
                      <a:pt x="297" y="224"/>
                    </a:lnTo>
                    <a:lnTo>
                      <a:pt x="293" y="225"/>
                    </a:lnTo>
                    <a:lnTo>
                      <a:pt x="290" y="221"/>
                    </a:lnTo>
                    <a:lnTo>
                      <a:pt x="293" y="216"/>
                    </a:lnTo>
                    <a:lnTo>
                      <a:pt x="293" y="205"/>
                    </a:lnTo>
                    <a:lnTo>
                      <a:pt x="290" y="201"/>
                    </a:lnTo>
                    <a:lnTo>
                      <a:pt x="293" y="200"/>
                    </a:lnTo>
                    <a:lnTo>
                      <a:pt x="286" y="194"/>
                    </a:lnTo>
                    <a:lnTo>
                      <a:pt x="279" y="191"/>
                    </a:lnTo>
                    <a:lnTo>
                      <a:pt x="274" y="191"/>
                    </a:lnTo>
                    <a:lnTo>
                      <a:pt x="272" y="181"/>
                    </a:lnTo>
                    <a:lnTo>
                      <a:pt x="267" y="178"/>
                    </a:lnTo>
                    <a:lnTo>
                      <a:pt x="253" y="176"/>
                    </a:lnTo>
                    <a:lnTo>
                      <a:pt x="248" y="175"/>
                    </a:lnTo>
                    <a:lnTo>
                      <a:pt x="242" y="176"/>
                    </a:lnTo>
                    <a:lnTo>
                      <a:pt x="233" y="175"/>
                    </a:lnTo>
                    <a:lnTo>
                      <a:pt x="230" y="175"/>
                    </a:lnTo>
                    <a:lnTo>
                      <a:pt x="213" y="167"/>
                    </a:lnTo>
                    <a:lnTo>
                      <a:pt x="157" y="156"/>
                    </a:lnTo>
                    <a:lnTo>
                      <a:pt x="150" y="147"/>
                    </a:lnTo>
                    <a:lnTo>
                      <a:pt x="146" y="143"/>
                    </a:lnTo>
                    <a:lnTo>
                      <a:pt x="139" y="140"/>
                    </a:lnTo>
                    <a:lnTo>
                      <a:pt x="138" y="137"/>
                    </a:lnTo>
                    <a:lnTo>
                      <a:pt x="129" y="137"/>
                    </a:lnTo>
                    <a:lnTo>
                      <a:pt x="123" y="134"/>
                    </a:lnTo>
                    <a:lnTo>
                      <a:pt x="118" y="133"/>
                    </a:lnTo>
                    <a:lnTo>
                      <a:pt x="112" y="136"/>
                    </a:lnTo>
                    <a:lnTo>
                      <a:pt x="107" y="136"/>
                    </a:lnTo>
                    <a:lnTo>
                      <a:pt x="110" y="133"/>
                    </a:lnTo>
                    <a:lnTo>
                      <a:pt x="111" y="128"/>
                    </a:lnTo>
                    <a:lnTo>
                      <a:pt x="111" y="122"/>
                    </a:lnTo>
                    <a:lnTo>
                      <a:pt x="114" y="118"/>
                    </a:lnTo>
                    <a:lnTo>
                      <a:pt x="115" y="111"/>
                    </a:lnTo>
                    <a:lnTo>
                      <a:pt x="110" y="107"/>
                    </a:lnTo>
                    <a:lnTo>
                      <a:pt x="103" y="111"/>
                    </a:lnTo>
                    <a:lnTo>
                      <a:pt x="99" y="115"/>
                    </a:lnTo>
                    <a:lnTo>
                      <a:pt x="92" y="118"/>
                    </a:lnTo>
                    <a:lnTo>
                      <a:pt x="87" y="120"/>
                    </a:lnTo>
                    <a:lnTo>
                      <a:pt x="77" y="125"/>
                    </a:lnTo>
                    <a:lnTo>
                      <a:pt x="57" y="133"/>
                    </a:lnTo>
                    <a:lnTo>
                      <a:pt x="51" y="134"/>
                    </a:lnTo>
                    <a:lnTo>
                      <a:pt x="46" y="133"/>
                    </a:lnTo>
                    <a:lnTo>
                      <a:pt x="40" y="128"/>
                    </a:lnTo>
                    <a:lnTo>
                      <a:pt x="39" y="130"/>
                    </a:lnTo>
                    <a:lnTo>
                      <a:pt x="38" y="132"/>
                    </a:lnTo>
                    <a:lnTo>
                      <a:pt x="35" y="137"/>
                    </a:lnTo>
                    <a:lnTo>
                      <a:pt x="31" y="137"/>
                    </a:lnTo>
                    <a:lnTo>
                      <a:pt x="32" y="179"/>
                    </a:lnTo>
                    <a:lnTo>
                      <a:pt x="32" y="185"/>
                    </a:lnTo>
                    <a:lnTo>
                      <a:pt x="30" y="190"/>
                    </a:lnTo>
                    <a:lnTo>
                      <a:pt x="19" y="195"/>
                    </a:lnTo>
                    <a:lnTo>
                      <a:pt x="8" y="202"/>
                    </a:lnTo>
                    <a:lnTo>
                      <a:pt x="6" y="208"/>
                    </a:lnTo>
                    <a:lnTo>
                      <a:pt x="4" y="213"/>
                    </a:lnTo>
                    <a:lnTo>
                      <a:pt x="0" y="217"/>
                    </a:lnTo>
                    <a:lnTo>
                      <a:pt x="0" y="223"/>
                    </a:lnTo>
                    <a:lnTo>
                      <a:pt x="4" y="228"/>
                    </a:lnTo>
                    <a:lnTo>
                      <a:pt x="9" y="229"/>
                    </a:lnTo>
                    <a:lnTo>
                      <a:pt x="15" y="240"/>
                    </a:lnTo>
                    <a:lnTo>
                      <a:pt x="9" y="254"/>
                    </a:lnTo>
                    <a:lnTo>
                      <a:pt x="11" y="263"/>
                    </a:lnTo>
                    <a:lnTo>
                      <a:pt x="8" y="269"/>
                    </a:lnTo>
                    <a:lnTo>
                      <a:pt x="11" y="280"/>
                    </a:lnTo>
                    <a:lnTo>
                      <a:pt x="11" y="289"/>
                    </a:lnTo>
                    <a:lnTo>
                      <a:pt x="8" y="294"/>
                    </a:lnTo>
                    <a:lnTo>
                      <a:pt x="16" y="301"/>
                    </a:lnTo>
                    <a:lnTo>
                      <a:pt x="21" y="305"/>
                    </a:lnTo>
                    <a:lnTo>
                      <a:pt x="27" y="308"/>
                    </a:lnTo>
                    <a:lnTo>
                      <a:pt x="36" y="309"/>
                    </a:lnTo>
                    <a:lnTo>
                      <a:pt x="39" y="316"/>
                    </a:lnTo>
                    <a:lnTo>
                      <a:pt x="44" y="319"/>
                    </a:lnTo>
                    <a:lnTo>
                      <a:pt x="51" y="322"/>
                    </a:lnTo>
                    <a:lnTo>
                      <a:pt x="59" y="326"/>
                    </a:lnTo>
                    <a:lnTo>
                      <a:pt x="66" y="338"/>
                    </a:lnTo>
                    <a:lnTo>
                      <a:pt x="77" y="346"/>
                    </a:lnTo>
                    <a:lnTo>
                      <a:pt x="82" y="349"/>
                    </a:lnTo>
                    <a:lnTo>
                      <a:pt x="87" y="350"/>
                    </a:lnTo>
                    <a:lnTo>
                      <a:pt x="92" y="354"/>
                    </a:lnTo>
                    <a:lnTo>
                      <a:pt x="97" y="360"/>
                    </a:lnTo>
                    <a:lnTo>
                      <a:pt x="101" y="365"/>
                    </a:lnTo>
                    <a:lnTo>
                      <a:pt x="104" y="380"/>
                    </a:lnTo>
                    <a:lnTo>
                      <a:pt x="105" y="385"/>
                    </a:lnTo>
                    <a:lnTo>
                      <a:pt x="104" y="387"/>
                    </a:lnTo>
                    <a:lnTo>
                      <a:pt x="107" y="393"/>
                    </a:lnTo>
                    <a:lnTo>
                      <a:pt x="107" y="398"/>
                    </a:lnTo>
                    <a:lnTo>
                      <a:pt x="108" y="399"/>
                    </a:lnTo>
                    <a:lnTo>
                      <a:pt x="110" y="404"/>
                    </a:lnTo>
                    <a:lnTo>
                      <a:pt x="114" y="406"/>
                    </a:lnTo>
                    <a:lnTo>
                      <a:pt x="116" y="411"/>
                    </a:lnTo>
                    <a:lnTo>
                      <a:pt x="111" y="422"/>
                    </a:lnTo>
                    <a:lnTo>
                      <a:pt x="114" y="430"/>
                    </a:lnTo>
                    <a:lnTo>
                      <a:pt x="114" y="438"/>
                    </a:lnTo>
                    <a:lnTo>
                      <a:pt x="118" y="444"/>
                    </a:lnTo>
                    <a:lnTo>
                      <a:pt x="119" y="450"/>
                    </a:lnTo>
                    <a:lnTo>
                      <a:pt x="122" y="456"/>
                    </a:lnTo>
                    <a:lnTo>
                      <a:pt x="127" y="459"/>
                    </a:lnTo>
                    <a:lnTo>
                      <a:pt x="142" y="461"/>
                    </a:lnTo>
                    <a:lnTo>
                      <a:pt x="146" y="472"/>
                    </a:lnTo>
                    <a:lnTo>
                      <a:pt x="242" y="467"/>
                    </a:lnTo>
                    <a:lnTo>
                      <a:pt x="314" y="460"/>
                    </a:lnTo>
                    <a:lnTo>
                      <a:pt x="317" y="460"/>
                    </a:lnTo>
                    <a:lnTo>
                      <a:pt x="316" y="448"/>
                    </a:lnTo>
                    <a:lnTo>
                      <a:pt x="316" y="444"/>
                    </a:lnTo>
                    <a:lnTo>
                      <a:pt x="316" y="438"/>
                    </a:lnTo>
                    <a:lnTo>
                      <a:pt x="314" y="433"/>
                    </a:lnTo>
                    <a:lnTo>
                      <a:pt x="312" y="427"/>
                    </a:lnTo>
                    <a:lnTo>
                      <a:pt x="312" y="423"/>
                    </a:lnTo>
                    <a:lnTo>
                      <a:pt x="306" y="417"/>
                    </a:lnTo>
                    <a:lnTo>
                      <a:pt x="308" y="412"/>
                    </a:lnTo>
                    <a:lnTo>
                      <a:pt x="305" y="400"/>
                    </a:lnTo>
                    <a:lnTo>
                      <a:pt x="306" y="391"/>
                    </a:lnTo>
                    <a:lnTo>
                      <a:pt x="309" y="379"/>
                    </a:lnTo>
                    <a:lnTo>
                      <a:pt x="309" y="374"/>
                    </a:lnTo>
                    <a:lnTo>
                      <a:pt x="310" y="369"/>
                    </a:lnTo>
                    <a:lnTo>
                      <a:pt x="313" y="364"/>
                    </a:lnTo>
                    <a:lnTo>
                      <a:pt x="313" y="357"/>
                    </a:lnTo>
                    <a:lnTo>
                      <a:pt x="310" y="346"/>
                    </a:lnTo>
                    <a:lnTo>
                      <a:pt x="310" y="342"/>
                    </a:lnTo>
                    <a:lnTo>
                      <a:pt x="313" y="331"/>
                    </a:lnTo>
                    <a:lnTo>
                      <a:pt x="316" y="326"/>
                    </a:lnTo>
                    <a:lnTo>
                      <a:pt x="320" y="322"/>
                    </a:lnTo>
                    <a:lnTo>
                      <a:pt x="321" y="319"/>
                    </a:lnTo>
                    <a:lnTo>
                      <a:pt x="317" y="308"/>
                    </a:lnTo>
                    <a:lnTo>
                      <a:pt x="318" y="303"/>
                    </a:lnTo>
                    <a:lnTo>
                      <a:pt x="320" y="292"/>
                    </a:lnTo>
                    <a:lnTo>
                      <a:pt x="325" y="277"/>
                    </a:lnTo>
                    <a:lnTo>
                      <a:pt x="327" y="273"/>
                    </a:lnTo>
                    <a:lnTo>
                      <a:pt x="324" y="266"/>
                    </a:lnTo>
                    <a:lnTo>
                      <a:pt x="318" y="262"/>
                    </a:lnTo>
                    <a:close/>
                    <a:moveTo>
                      <a:pt x="126" y="115"/>
                    </a:moveTo>
                    <a:lnTo>
                      <a:pt x="123" y="115"/>
                    </a:lnTo>
                    <a:lnTo>
                      <a:pt x="118" y="120"/>
                    </a:lnTo>
                    <a:lnTo>
                      <a:pt x="115" y="125"/>
                    </a:lnTo>
                    <a:lnTo>
                      <a:pt x="126" y="115"/>
                    </a:lnTo>
                    <a:close/>
                    <a:moveTo>
                      <a:pt x="341" y="228"/>
                    </a:moveTo>
                    <a:lnTo>
                      <a:pt x="340" y="227"/>
                    </a:lnTo>
                    <a:lnTo>
                      <a:pt x="335" y="231"/>
                    </a:lnTo>
                    <a:lnTo>
                      <a:pt x="332" y="236"/>
                    </a:lnTo>
                    <a:lnTo>
                      <a:pt x="327" y="242"/>
                    </a:lnTo>
                    <a:lnTo>
                      <a:pt x="327" y="247"/>
                    </a:lnTo>
                    <a:lnTo>
                      <a:pt x="323" y="252"/>
                    </a:lnTo>
                    <a:lnTo>
                      <a:pt x="320" y="261"/>
                    </a:lnTo>
                    <a:lnTo>
                      <a:pt x="323" y="265"/>
                    </a:lnTo>
                    <a:lnTo>
                      <a:pt x="328" y="266"/>
                    </a:lnTo>
                    <a:lnTo>
                      <a:pt x="332" y="261"/>
                    </a:lnTo>
                    <a:lnTo>
                      <a:pt x="333" y="257"/>
                    </a:lnTo>
                    <a:lnTo>
                      <a:pt x="333" y="251"/>
                    </a:lnTo>
                    <a:lnTo>
                      <a:pt x="337" y="244"/>
                    </a:lnTo>
                    <a:lnTo>
                      <a:pt x="337" y="239"/>
                    </a:lnTo>
                    <a:lnTo>
                      <a:pt x="341" y="228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275" y="2547"/>
                <a:ext cx="232" cy="402"/>
              </a:xfrm>
              <a:custGeom>
                <a:rect b="b" l="l" r="r" t="t"/>
                <a:pathLst>
                  <a:path extrusionOk="0" h="402" w="232">
                    <a:moveTo>
                      <a:pt x="232" y="376"/>
                    </a:moveTo>
                    <a:lnTo>
                      <a:pt x="216" y="255"/>
                    </a:lnTo>
                    <a:lnTo>
                      <a:pt x="220" y="7"/>
                    </a:lnTo>
                    <a:lnTo>
                      <a:pt x="214" y="4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63" y="4"/>
                    </a:lnTo>
                    <a:lnTo>
                      <a:pt x="71" y="11"/>
                    </a:lnTo>
                    <a:lnTo>
                      <a:pt x="73" y="13"/>
                    </a:lnTo>
                    <a:lnTo>
                      <a:pt x="75" y="18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61" y="22"/>
                    </a:lnTo>
                    <a:lnTo>
                      <a:pt x="62" y="34"/>
                    </a:lnTo>
                    <a:lnTo>
                      <a:pt x="58" y="34"/>
                    </a:lnTo>
                    <a:lnTo>
                      <a:pt x="57" y="29"/>
                    </a:lnTo>
                    <a:lnTo>
                      <a:pt x="57" y="36"/>
                    </a:lnTo>
                    <a:lnTo>
                      <a:pt x="62" y="40"/>
                    </a:lnTo>
                    <a:lnTo>
                      <a:pt x="57" y="41"/>
                    </a:lnTo>
                    <a:lnTo>
                      <a:pt x="56" y="37"/>
                    </a:lnTo>
                    <a:lnTo>
                      <a:pt x="56" y="45"/>
                    </a:lnTo>
                    <a:lnTo>
                      <a:pt x="58" y="48"/>
                    </a:lnTo>
                    <a:lnTo>
                      <a:pt x="56" y="53"/>
                    </a:lnTo>
                    <a:lnTo>
                      <a:pt x="57" y="57"/>
                    </a:lnTo>
                    <a:lnTo>
                      <a:pt x="53" y="64"/>
                    </a:lnTo>
                    <a:lnTo>
                      <a:pt x="49" y="65"/>
                    </a:lnTo>
                    <a:lnTo>
                      <a:pt x="45" y="65"/>
                    </a:lnTo>
                    <a:lnTo>
                      <a:pt x="45" y="69"/>
                    </a:lnTo>
                    <a:lnTo>
                      <a:pt x="41" y="75"/>
                    </a:lnTo>
                    <a:lnTo>
                      <a:pt x="39" y="78"/>
                    </a:lnTo>
                    <a:lnTo>
                      <a:pt x="34" y="76"/>
                    </a:lnTo>
                    <a:lnTo>
                      <a:pt x="38" y="80"/>
                    </a:lnTo>
                    <a:lnTo>
                      <a:pt x="35" y="82"/>
                    </a:lnTo>
                    <a:lnTo>
                      <a:pt x="35" y="87"/>
                    </a:lnTo>
                    <a:lnTo>
                      <a:pt x="38" y="93"/>
                    </a:lnTo>
                    <a:lnTo>
                      <a:pt x="24" y="98"/>
                    </a:lnTo>
                    <a:lnTo>
                      <a:pt x="29" y="101"/>
                    </a:lnTo>
                    <a:lnTo>
                      <a:pt x="27" y="106"/>
                    </a:lnTo>
                    <a:lnTo>
                      <a:pt x="29" y="112"/>
                    </a:lnTo>
                    <a:lnTo>
                      <a:pt x="27" y="114"/>
                    </a:lnTo>
                    <a:lnTo>
                      <a:pt x="22" y="114"/>
                    </a:lnTo>
                    <a:lnTo>
                      <a:pt x="22" y="118"/>
                    </a:lnTo>
                    <a:lnTo>
                      <a:pt x="27" y="120"/>
                    </a:lnTo>
                    <a:lnTo>
                      <a:pt x="22" y="122"/>
                    </a:lnTo>
                    <a:lnTo>
                      <a:pt x="20" y="121"/>
                    </a:lnTo>
                    <a:lnTo>
                      <a:pt x="18" y="122"/>
                    </a:lnTo>
                    <a:lnTo>
                      <a:pt x="22" y="128"/>
                    </a:lnTo>
                    <a:lnTo>
                      <a:pt x="16" y="132"/>
                    </a:lnTo>
                    <a:lnTo>
                      <a:pt x="19" y="137"/>
                    </a:lnTo>
                    <a:lnTo>
                      <a:pt x="16" y="143"/>
                    </a:lnTo>
                    <a:lnTo>
                      <a:pt x="22" y="137"/>
                    </a:lnTo>
                    <a:lnTo>
                      <a:pt x="24" y="141"/>
                    </a:lnTo>
                    <a:lnTo>
                      <a:pt x="19" y="144"/>
                    </a:lnTo>
                    <a:lnTo>
                      <a:pt x="24" y="147"/>
                    </a:lnTo>
                    <a:lnTo>
                      <a:pt x="26" y="145"/>
                    </a:lnTo>
                    <a:lnTo>
                      <a:pt x="23" y="151"/>
                    </a:lnTo>
                    <a:lnTo>
                      <a:pt x="26" y="156"/>
                    </a:lnTo>
                    <a:lnTo>
                      <a:pt x="27" y="158"/>
                    </a:lnTo>
                    <a:lnTo>
                      <a:pt x="29" y="166"/>
                    </a:lnTo>
                    <a:lnTo>
                      <a:pt x="29" y="167"/>
                    </a:lnTo>
                    <a:lnTo>
                      <a:pt x="23" y="167"/>
                    </a:lnTo>
                    <a:lnTo>
                      <a:pt x="24" y="171"/>
                    </a:lnTo>
                    <a:lnTo>
                      <a:pt x="23" y="178"/>
                    </a:lnTo>
                    <a:lnTo>
                      <a:pt x="22" y="181"/>
                    </a:lnTo>
                    <a:lnTo>
                      <a:pt x="20" y="186"/>
                    </a:lnTo>
                    <a:lnTo>
                      <a:pt x="26" y="182"/>
                    </a:lnTo>
                    <a:lnTo>
                      <a:pt x="30" y="183"/>
                    </a:lnTo>
                    <a:lnTo>
                      <a:pt x="30" y="189"/>
                    </a:lnTo>
                    <a:lnTo>
                      <a:pt x="26" y="193"/>
                    </a:lnTo>
                    <a:lnTo>
                      <a:pt x="26" y="198"/>
                    </a:lnTo>
                    <a:lnTo>
                      <a:pt x="33" y="202"/>
                    </a:lnTo>
                    <a:lnTo>
                      <a:pt x="26" y="208"/>
                    </a:lnTo>
                    <a:lnTo>
                      <a:pt x="27" y="212"/>
                    </a:lnTo>
                    <a:lnTo>
                      <a:pt x="37" y="211"/>
                    </a:lnTo>
                    <a:lnTo>
                      <a:pt x="33" y="216"/>
                    </a:lnTo>
                    <a:lnTo>
                      <a:pt x="37" y="220"/>
                    </a:lnTo>
                    <a:lnTo>
                      <a:pt x="31" y="219"/>
                    </a:lnTo>
                    <a:lnTo>
                      <a:pt x="31" y="220"/>
                    </a:lnTo>
                    <a:lnTo>
                      <a:pt x="34" y="225"/>
                    </a:lnTo>
                    <a:lnTo>
                      <a:pt x="38" y="228"/>
                    </a:lnTo>
                    <a:lnTo>
                      <a:pt x="39" y="232"/>
                    </a:lnTo>
                    <a:lnTo>
                      <a:pt x="45" y="234"/>
                    </a:lnTo>
                    <a:lnTo>
                      <a:pt x="46" y="234"/>
                    </a:lnTo>
                    <a:lnTo>
                      <a:pt x="45" y="236"/>
                    </a:lnTo>
                    <a:lnTo>
                      <a:pt x="42" y="236"/>
                    </a:lnTo>
                    <a:lnTo>
                      <a:pt x="38" y="240"/>
                    </a:lnTo>
                    <a:lnTo>
                      <a:pt x="31" y="243"/>
                    </a:lnTo>
                    <a:lnTo>
                      <a:pt x="29" y="247"/>
                    </a:lnTo>
                    <a:lnTo>
                      <a:pt x="34" y="249"/>
                    </a:lnTo>
                    <a:lnTo>
                      <a:pt x="39" y="247"/>
                    </a:lnTo>
                    <a:lnTo>
                      <a:pt x="35" y="254"/>
                    </a:lnTo>
                    <a:lnTo>
                      <a:pt x="35" y="255"/>
                    </a:lnTo>
                    <a:lnTo>
                      <a:pt x="30" y="257"/>
                    </a:lnTo>
                    <a:lnTo>
                      <a:pt x="35" y="258"/>
                    </a:lnTo>
                    <a:lnTo>
                      <a:pt x="35" y="259"/>
                    </a:lnTo>
                    <a:lnTo>
                      <a:pt x="23" y="273"/>
                    </a:lnTo>
                    <a:lnTo>
                      <a:pt x="19" y="274"/>
                    </a:lnTo>
                    <a:lnTo>
                      <a:pt x="16" y="280"/>
                    </a:lnTo>
                    <a:lnTo>
                      <a:pt x="20" y="282"/>
                    </a:lnTo>
                    <a:lnTo>
                      <a:pt x="15" y="288"/>
                    </a:lnTo>
                    <a:lnTo>
                      <a:pt x="14" y="292"/>
                    </a:lnTo>
                    <a:lnTo>
                      <a:pt x="8" y="296"/>
                    </a:lnTo>
                    <a:lnTo>
                      <a:pt x="14" y="296"/>
                    </a:lnTo>
                    <a:lnTo>
                      <a:pt x="12" y="299"/>
                    </a:lnTo>
                    <a:lnTo>
                      <a:pt x="8" y="303"/>
                    </a:lnTo>
                    <a:lnTo>
                      <a:pt x="10" y="314"/>
                    </a:lnTo>
                    <a:lnTo>
                      <a:pt x="4" y="314"/>
                    </a:lnTo>
                    <a:lnTo>
                      <a:pt x="8" y="319"/>
                    </a:lnTo>
                    <a:lnTo>
                      <a:pt x="7" y="323"/>
                    </a:lnTo>
                    <a:lnTo>
                      <a:pt x="0" y="324"/>
                    </a:lnTo>
                    <a:lnTo>
                      <a:pt x="3" y="330"/>
                    </a:lnTo>
                    <a:lnTo>
                      <a:pt x="1" y="335"/>
                    </a:lnTo>
                    <a:lnTo>
                      <a:pt x="5" y="341"/>
                    </a:lnTo>
                    <a:lnTo>
                      <a:pt x="0" y="346"/>
                    </a:lnTo>
                    <a:lnTo>
                      <a:pt x="69" y="342"/>
                    </a:lnTo>
                    <a:lnTo>
                      <a:pt x="134" y="337"/>
                    </a:lnTo>
                    <a:lnTo>
                      <a:pt x="136" y="338"/>
                    </a:lnTo>
                    <a:lnTo>
                      <a:pt x="134" y="343"/>
                    </a:lnTo>
                    <a:lnTo>
                      <a:pt x="130" y="354"/>
                    </a:lnTo>
                    <a:lnTo>
                      <a:pt x="129" y="362"/>
                    </a:lnTo>
                    <a:lnTo>
                      <a:pt x="130" y="368"/>
                    </a:lnTo>
                    <a:lnTo>
                      <a:pt x="134" y="373"/>
                    </a:lnTo>
                    <a:lnTo>
                      <a:pt x="141" y="380"/>
                    </a:lnTo>
                    <a:lnTo>
                      <a:pt x="142" y="385"/>
                    </a:lnTo>
                    <a:lnTo>
                      <a:pt x="147" y="391"/>
                    </a:lnTo>
                    <a:lnTo>
                      <a:pt x="145" y="394"/>
                    </a:lnTo>
                    <a:lnTo>
                      <a:pt x="148" y="398"/>
                    </a:lnTo>
                    <a:lnTo>
                      <a:pt x="152" y="400"/>
                    </a:lnTo>
                    <a:lnTo>
                      <a:pt x="155" y="402"/>
                    </a:lnTo>
                    <a:lnTo>
                      <a:pt x="160" y="402"/>
                    </a:lnTo>
                    <a:lnTo>
                      <a:pt x="161" y="396"/>
                    </a:lnTo>
                    <a:lnTo>
                      <a:pt x="167" y="392"/>
                    </a:lnTo>
                    <a:lnTo>
                      <a:pt x="168" y="390"/>
                    </a:lnTo>
                    <a:lnTo>
                      <a:pt x="168" y="390"/>
                    </a:lnTo>
                    <a:lnTo>
                      <a:pt x="172" y="388"/>
                    </a:lnTo>
                    <a:lnTo>
                      <a:pt x="171" y="390"/>
                    </a:lnTo>
                    <a:lnTo>
                      <a:pt x="176" y="388"/>
                    </a:lnTo>
                    <a:lnTo>
                      <a:pt x="187" y="384"/>
                    </a:lnTo>
                    <a:lnTo>
                      <a:pt x="198" y="383"/>
                    </a:lnTo>
                    <a:lnTo>
                      <a:pt x="199" y="380"/>
                    </a:lnTo>
                    <a:lnTo>
                      <a:pt x="193" y="380"/>
                    </a:lnTo>
                    <a:lnTo>
                      <a:pt x="201" y="379"/>
                    </a:lnTo>
                    <a:lnTo>
                      <a:pt x="206" y="383"/>
                    </a:lnTo>
                    <a:lnTo>
                      <a:pt x="212" y="384"/>
                    </a:lnTo>
                    <a:lnTo>
                      <a:pt x="217" y="383"/>
                    </a:lnTo>
                    <a:lnTo>
                      <a:pt x="218" y="380"/>
                    </a:lnTo>
                    <a:lnTo>
                      <a:pt x="229" y="384"/>
                    </a:lnTo>
                    <a:lnTo>
                      <a:pt x="232" y="379"/>
                    </a:lnTo>
                    <a:lnTo>
                      <a:pt x="232" y="376"/>
                    </a:lnTo>
                    <a:close/>
                    <a:moveTo>
                      <a:pt x="212" y="394"/>
                    </a:moveTo>
                    <a:lnTo>
                      <a:pt x="216" y="394"/>
                    </a:lnTo>
                    <a:lnTo>
                      <a:pt x="221" y="394"/>
                    </a:lnTo>
                    <a:lnTo>
                      <a:pt x="212" y="392"/>
                    </a:lnTo>
                    <a:lnTo>
                      <a:pt x="212" y="394"/>
                    </a:lnTo>
                    <a:close/>
                  </a:path>
                </a:pathLst>
              </a:custGeom>
              <a:solidFill>
                <a:srgbClr val="00B05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4516" y="1639"/>
                <a:ext cx="254" cy="344"/>
              </a:xfrm>
              <a:custGeom>
                <a:rect b="b" l="l" r="r" t="t"/>
                <a:pathLst>
                  <a:path extrusionOk="0" h="344" w="254">
                    <a:moveTo>
                      <a:pt x="251" y="213"/>
                    </a:moveTo>
                    <a:lnTo>
                      <a:pt x="254" y="211"/>
                    </a:lnTo>
                    <a:lnTo>
                      <a:pt x="253" y="207"/>
                    </a:lnTo>
                    <a:lnTo>
                      <a:pt x="253" y="207"/>
                    </a:lnTo>
                    <a:lnTo>
                      <a:pt x="247" y="199"/>
                    </a:lnTo>
                    <a:lnTo>
                      <a:pt x="245" y="192"/>
                    </a:lnTo>
                    <a:lnTo>
                      <a:pt x="242" y="181"/>
                    </a:lnTo>
                    <a:lnTo>
                      <a:pt x="239" y="171"/>
                    </a:lnTo>
                    <a:lnTo>
                      <a:pt x="236" y="165"/>
                    </a:lnTo>
                    <a:lnTo>
                      <a:pt x="230" y="145"/>
                    </a:lnTo>
                    <a:lnTo>
                      <a:pt x="224" y="134"/>
                    </a:lnTo>
                    <a:lnTo>
                      <a:pt x="219" y="130"/>
                    </a:lnTo>
                    <a:lnTo>
                      <a:pt x="215" y="127"/>
                    </a:lnTo>
                    <a:lnTo>
                      <a:pt x="208" y="126"/>
                    </a:lnTo>
                    <a:lnTo>
                      <a:pt x="200" y="133"/>
                    </a:lnTo>
                    <a:lnTo>
                      <a:pt x="196" y="134"/>
                    </a:lnTo>
                    <a:lnTo>
                      <a:pt x="190" y="139"/>
                    </a:lnTo>
                    <a:lnTo>
                      <a:pt x="185" y="142"/>
                    </a:lnTo>
                    <a:lnTo>
                      <a:pt x="186" y="146"/>
                    </a:lnTo>
                    <a:lnTo>
                      <a:pt x="184" y="156"/>
                    </a:lnTo>
                    <a:lnTo>
                      <a:pt x="178" y="160"/>
                    </a:lnTo>
                    <a:lnTo>
                      <a:pt x="175" y="165"/>
                    </a:lnTo>
                    <a:lnTo>
                      <a:pt x="171" y="171"/>
                    </a:lnTo>
                    <a:lnTo>
                      <a:pt x="167" y="168"/>
                    </a:lnTo>
                    <a:lnTo>
                      <a:pt x="161" y="168"/>
                    </a:lnTo>
                    <a:lnTo>
                      <a:pt x="155" y="161"/>
                    </a:lnTo>
                    <a:lnTo>
                      <a:pt x="154" y="154"/>
                    </a:lnTo>
                    <a:lnTo>
                      <a:pt x="155" y="143"/>
                    </a:lnTo>
                    <a:lnTo>
                      <a:pt x="161" y="139"/>
                    </a:lnTo>
                    <a:lnTo>
                      <a:pt x="166" y="138"/>
                    </a:lnTo>
                    <a:lnTo>
                      <a:pt x="171" y="130"/>
                    </a:lnTo>
                    <a:lnTo>
                      <a:pt x="171" y="119"/>
                    </a:lnTo>
                    <a:lnTo>
                      <a:pt x="173" y="114"/>
                    </a:lnTo>
                    <a:lnTo>
                      <a:pt x="178" y="111"/>
                    </a:lnTo>
                    <a:lnTo>
                      <a:pt x="184" y="105"/>
                    </a:lnTo>
                    <a:lnTo>
                      <a:pt x="181" y="89"/>
                    </a:lnTo>
                    <a:lnTo>
                      <a:pt x="182" y="78"/>
                    </a:lnTo>
                    <a:lnTo>
                      <a:pt x="180" y="69"/>
                    </a:lnTo>
                    <a:lnTo>
                      <a:pt x="177" y="63"/>
                    </a:lnTo>
                    <a:lnTo>
                      <a:pt x="171" y="59"/>
                    </a:lnTo>
                    <a:lnTo>
                      <a:pt x="169" y="55"/>
                    </a:lnTo>
                    <a:lnTo>
                      <a:pt x="170" y="49"/>
                    </a:lnTo>
                    <a:lnTo>
                      <a:pt x="175" y="47"/>
                    </a:lnTo>
                    <a:lnTo>
                      <a:pt x="175" y="42"/>
                    </a:lnTo>
                    <a:lnTo>
                      <a:pt x="173" y="40"/>
                    </a:lnTo>
                    <a:lnTo>
                      <a:pt x="169" y="35"/>
                    </a:lnTo>
                    <a:lnTo>
                      <a:pt x="167" y="30"/>
                    </a:lnTo>
                    <a:lnTo>
                      <a:pt x="161" y="27"/>
                    </a:lnTo>
                    <a:lnTo>
                      <a:pt x="156" y="27"/>
                    </a:lnTo>
                    <a:lnTo>
                      <a:pt x="151" y="24"/>
                    </a:lnTo>
                    <a:lnTo>
                      <a:pt x="139" y="21"/>
                    </a:lnTo>
                    <a:lnTo>
                      <a:pt x="135" y="19"/>
                    </a:lnTo>
                    <a:lnTo>
                      <a:pt x="129" y="19"/>
                    </a:lnTo>
                    <a:lnTo>
                      <a:pt x="124" y="17"/>
                    </a:lnTo>
                    <a:lnTo>
                      <a:pt x="121" y="12"/>
                    </a:lnTo>
                    <a:lnTo>
                      <a:pt x="116" y="9"/>
                    </a:lnTo>
                    <a:lnTo>
                      <a:pt x="110" y="6"/>
                    </a:lnTo>
                    <a:lnTo>
                      <a:pt x="106" y="8"/>
                    </a:lnTo>
                    <a:lnTo>
                      <a:pt x="101" y="8"/>
                    </a:lnTo>
                    <a:lnTo>
                      <a:pt x="95" y="4"/>
                    </a:lnTo>
                    <a:lnTo>
                      <a:pt x="91" y="2"/>
                    </a:lnTo>
                    <a:lnTo>
                      <a:pt x="86" y="0"/>
                    </a:lnTo>
                    <a:lnTo>
                      <a:pt x="80" y="4"/>
                    </a:lnTo>
                    <a:lnTo>
                      <a:pt x="75" y="6"/>
                    </a:lnTo>
                    <a:lnTo>
                      <a:pt x="72" y="12"/>
                    </a:lnTo>
                    <a:lnTo>
                      <a:pt x="68" y="17"/>
                    </a:lnTo>
                    <a:lnTo>
                      <a:pt x="68" y="23"/>
                    </a:lnTo>
                    <a:lnTo>
                      <a:pt x="70" y="28"/>
                    </a:lnTo>
                    <a:lnTo>
                      <a:pt x="75" y="31"/>
                    </a:lnTo>
                    <a:lnTo>
                      <a:pt x="75" y="36"/>
                    </a:lnTo>
                    <a:lnTo>
                      <a:pt x="68" y="36"/>
                    </a:lnTo>
                    <a:lnTo>
                      <a:pt x="63" y="39"/>
                    </a:lnTo>
                    <a:lnTo>
                      <a:pt x="57" y="43"/>
                    </a:lnTo>
                    <a:lnTo>
                      <a:pt x="55" y="49"/>
                    </a:lnTo>
                    <a:lnTo>
                      <a:pt x="57" y="65"/>
                    </a:lnTo>
                    <a:lnTo>
                      <a:pt x="57" y="70"/>
                    </a:lnTo>
                    <a:lnTo>
                      <a:pt x="56" y="76"/>
                    </a:lnTo>
                    <a:lnTo>
                      <a:pt x="55" y="81"/>
                    </a:lnTo>
                    <a:lnTo>
                      <a:pt x="51" y="87"/>
                    </a:lnTo>
                    <a:lnTo>
                      <a:pt x="52" y="81"/>
                    </a:lnTo>
                    <a:lnTo>
                      <a:pt x="52" y="70"/>
                    </a:lnTo>
                    <a:lnTo>
                      <a:pt x="49" y="70"/>
                    </a:lnTo>
                    <a:lnTo>
                      <a:pt x="48" y="81"/>
                    </a:lnTo>
                    <a:lnTo>
                      <a:pt x="44" y="87"/>
                    </a:lnTo>
                    <a:lnTo>
                      <a:pt x="44" y="81"/>
                    </a:lnTo>
                    <a:lnTo>
                      <a:pt x="45" y="77"/>
                    </a:lnTo>
                    <a:lnTo>
                      <a:pt x="43" y="70"/>
                    </a:lnTo>
                    <a:lnTo>
                      <a:pt x="44" y="68"/>
                    </a:lnTo>
                    <a:lnTo>
                      <a:pt x="47" y="53"/>
                    </a:lnTo>
                    <a:lnTo>
                      <a:pt x="41" y="57"/>
                    </a:lnTo>
                    <a:lnTo>
                      <a:pt x="38" y="62"/>
                    </a:lnTo>
                    <a:lnTo>
                      <a:pt x="36" y="66"/>
                    </a:lnTo>
                    <a:lnTo>
                      <a:pt x="34" y="72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18" y="85"/>
                    </a:lnTo>
                    <a:lnTo>
                      <a:pt x="19" y="91"/>
                    </a:lnTo>
                    <a:lnTo>
                      <a:pt x="14" y="95"/>
                    </a:lnTo>
                    <a:lnTo>
                      <a:pt x="10" y="99"/>
                    </a:lnTo>
                    <a:lnTo>
                      <a:pt x="13" y="110"/>
                    </a:lnTo>
                    <a:lnTo>
                      <a:pt x="11" y="118"/>
                    </a:lnTo>
                    <a:lnTo>
                      <a:pt x="13" y="123"/>
                    </a:lnTo>
                    <a:lnTo>
                      <a:pt x="13" y="129"/>
                    </a:lnTo>
                    <a:lnTo>
                      <a:pt x="6" y="145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5" y="160"/>
                    </a:lnTo>
                    <a:lnTo>
                      <a:pt x="9" y="176"/>
                    </a:lnTo>
                    <a:lnTo>
                      <a:pt x="5" y="181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18" y="219"/>
                    </a:lnTo>
                    <a:lnTo>
                      <a:pt x="24" y="217"/>
                    </a:lnTo>
                    <a:lnTo>
                      <a:pt x="21" y="222"/>
                    </a:lnTo>
                    <a:lnTo>
                      <a:pt x="28" y="238"/>
                    </a:lnTo>
                    <a:lnTo>
                      <a:pt x="30" y="260"/>
                    </a:lnTo>
                    <a:lnTo>
                      <a:pt x="30" y="275"/>
                    </a:lnTo>
                    <a:lnTo>
                      <a:pt x="28" y="294"/>
                    </a:lnTo>
                    <a:lnTo>
                      <a:pt x="25" y="301"/>
                    </a:lnTo>
                    <a:lnTo>
                      <a:pt x="19" y="310"/>
                    </a:lnTo>
                    <a:lnTo>
                      <a:pt x="15" y="327"/>
                    </a:lnTo>
                    <a:lnTo>
                      <a:pt x="13" y="332"/>
                    </a:lnTo>
                    <a:lnTo>
                      <a:pt x="9" y="337"/>
                    </a:lnTo>
                    <a:lnTo>
                      <a:pt x="5" y="341"/>
                    </a:lnTo>
                    <a:lnTo>
                      <a:pt x="2" y="344"/>
                    </a:lnTo>
                    <a:lnTo>
                      <a:pt x="5" y="344"/>
                    </a:lnTo>
                    <a:lnTo>
                      <a:pt x="34" y="340"/>
                    </a:lnTo>
                    <a:lnTo>
                      <a:pt x="120" y="329"/>
                    </a:lnTo>
                    <a:lnTo>
                      <a:pt x="125" y="335"/>
                    </a:lnTo>
                    <a:lnTo>
                      <a:pt x="181" y="325"/>
                    </a:lnTo>
                    <a:lnTo>
                      <a:pt x="205" y="320"/>
                    </a:lnTo>
                    <a:lnTo>
                      <a:pt x="209" y="310"/>
                    </a:lnTo>
                    <a:lnTo>
                      <a:pt x="219" y="294"/>
                    </a:lnTo>
                    <a:lnTo>
                      <a:pt x="219" y="278"/>
                    </a:lnTo>
                    <a:lnTo>
                      <a:pt x="220" y="274"/>
                    </a:lnTo>
                    <a:lnTo>
                      <a:pt x="222" y="271"/>
                    </a:lnTo>
                    <a:lnTo>
                      <a:pt x="223" y="270"/>
                    </a:lnTo>
                    <a:lnTo>
                      <a:pt x="228" y="266"/>
                    </a:lnTo>
                    <a:lnTo>
                      <a:pt x="232" y="260"/>
                    </a:lnTo>
                    <a:lnTo>
                      <a:pt x="232" y="249"/>
                    </a:lnTo>
                    <a:lnTo>
                      <a:pt x="235" y="244"/>
                    </a:lnTo>
                    <a:lnTo>
                      <a:pt x="236" y="240"/>
                    </a:lnTo>
                    <a:lnTo>
                      <a:pt x="242" y="237"/>
                    </a:lnTo>
                    <a:lnTo>
                      <a:pt x="245" y="240"/>
                    </a:lnTo>
                    <a:lnTo>
                      <a:pt x="246" y="245"/>
                    </a:lnTo>
                    <a:lnTo>
                      <a:pt x="245" y="247"/>
                    </a:lnTo>
                    <a:lnTo>
                      <a:pt x="249" y="245"/>
                    </a:lnTo>
                    <a:lnTo>
                      <a:pt x="251" y="240"/>
                    </a:lnTo>
                    <a:lnTo>
                      <a:pt x="253" y="229"/>
                    </a:lnTo>
                    <a:lnTo>
                      <a:pt x="251" y="223"/>
                    </a:lnTo>
                    <a:lnTo>
                      <a:pt x="251" y="213"/>
                    </a:lnTo>
                    <a:close/>
                    <a:moveTo>
                      <a:pt x="44" y="11"/>
                    </a:moveTo>
                    <a:lnTo>
                      <a:pt x="44" y="9"/>
                    </a:lnTo>
                    <a:lnTo>
                      <a:pt x="40" y="12"/>
                    </a:lnTo>
                    <a:lnTo>
                      <a:pt x="38" y="17"/>
                    </a:lnTo>
                    <a:lnTo>
                      <a:pt x="38" y="23"/>
                    </a:lnTo>
                    <a:lnTo>
                      <a:pt x="44" y="21"/>
                    </a:ln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4275" y="1522"/>
                <a:ext cx="396" cy="191"/>
              </a:xfrm>
              <a:custGeom>
                <a:rect b="b" l="l" r="r" t="t"/>
                <a:pathLst>
                  <a:path extrusionOk="0" h="191" w="396">
                    <a:moveTo>
                      <a:pt x="365" y="88"/>
                    </a:moveTo>
                    <a:lnTo>
                      <a:pt x="364" y="84"/>
                    </a:lnTo>
                    <a:lnTo>
                      <a:pt x="358" y="81"/>
                    </a:lnTo>
                    <a:lnTo>
                      <a:pt x="357" y="81"/>
                    </a:lnTo>
                    <a:lnTo>
                      <a:pt x="353" y="77"/>
                    </a:lnTo>
                    <a:lnTo>
                      <a:pt x="351" y="72"/>
                    </a:lnTo>
                    <a:lnTo>
                      <a:pt x="350" y="67"/>
                    </a:lnTo>
                    <a:lnTo>
                      <a:pt x="347" y="61"/>
                    </a:lnTo>
                    <a:lnTo>
                      <a:pt x="342" y="57"/>
                    </a:lnTo>
                    <a:lnTo>
                      <a:pt x="339" y="57"/>
                    </a:lnTo>
                    <a:lnTo>
                      <a:pt x="338" y="58"/>
                    </a:lnTo>
                    <a:lnTo>
                      <a:pt x="335" y="62"/>
                    </a:lnTo>
                    <a:lnTo>
                      <a:pt x="330" y="65"/>
                    </a:lnTo>
                    <a:lnTo>
                      <a:pt x="327" y="60"/>
                    </a:lnTo>
                    <a:lnTo>
                      <a:pt x="316" y="64"/>
                    </a:lnTo>
                    <a:lnTo>
                      <a:pt x="305" y="62"/>
                    </a:lnTo>
                    <a:lnTo>
                      <a:pt x="303" y="58"/>
                    </a:lnTo>
                    <a:lnTo>
                      <a:pt x="303" y="39"/>
                    </a:lnTo>
                    <a:lnTo>
                      <a:pt x="293" y="41"/>
                    </a:lnTo>
                    <a:lnTo>
                      <a:pt x="288" y="43"/>
                    </a:lnTo>
                    <a:lnTo>
                      <a:pt x="277" y="49"/>
                    </a:lnTo>
                    <a:lnTo>
                      <a:pt x="273" y="50"/>
                    </a:lnTo>
                    <a:lnTo>
                      <a:pt x="251" y="52"/>
                    </a:lnTo>
                    <a:lnTo>
                      <a:pt x="246" y="54"/>
                    </a:lnTo>
                    <a:lnTo>
                      <a:pt x="237" y="56"/>
                    </a:lnTo>
                    <a:lnTo>
                      <a:pt x="232" y="61"/>
                    </a:lnTo>
                    <a:lnTo>
                      <a:pt x="221" y="68"/>
                    </a:lnTo>
                    <a:lnTo>
                      <a:pt x="213" y="79"/>
                    </a:lnTo>
                    <a:lnTo>
                      <a:pt x="209" y="76"/>
                    </a:lnTo>
                    <a:lnTo>
                      <a:pt x="203" y="76"/>
                    </a:lnTo>
                    <a:lnTo>
                      <a:pt x="198" y="76"/>
                    </a:lnTo>
                    <a:lnTo>
                      <a:pt x="193" y="71"/>
                    </a:lnTo>
                    <a:lnTo>
                      <a:pt x="180" y="76"/>
                    </a:lnTo>
                    <a:lnTo>
                      <a:pt x="176" y="76"/>
                    </a:lnTo>
                    <a:lnTo>
                      <a:pt x="170" y="73"/>
                    </a:lnTo>
                    <a:lnTo>
                      <a:pt x="167" y="68"/>
                    </a:lnTo>
                    <a:lnTo>
                      <a:pt x="157" y="58"/>
                    </a:lnTo>
                    <a:lnTo>
                      <a:pt x="155" y="53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8" y="46"/>
                    </a:lnTo>
                    <a:lnTo>
                      <a:pt x="129" y="46"/>
                    </a:lnTo>
                    <a:lnTo>
                      <a:pt x="123" y="48"/>
                    </a:lnTo>
                    <a:lnTo>
                      <a:pt x="119" y="53"/>
                    </a:lnTo>
                    <a:lnTo>
                      <a:pt x="117" y="54"/>
                    </a:lnTo>
                    <a:lnTo>
                      <a:pt x="122" y="43"/>
                    </a:lnTo>
                    <a:lnTo>
                      <a:pt x="117" y="49"/>
                    </a:lnTo>
                    <a:lnTo>
                      <a:pt x="111" y="52"/>
                    </a:lnTo>
                    <a:lnTo>
                      <a:pt x="110" y="57"/>
                    </a:lnTo>
                    <a:lnTo>
                      <a:pt x="109" y="58"/>
                    </a:lnTo>
                    <a:lnTo>
                      <a:pt x="107" y="54"/>
                    </a:lnTo>
                    <a:lnTo>
                      <a:pt x="107" y="43"/>
                    </a:lnTo>
                    <a:lnTo>
                      <a:pt x="99" y="33"/>
                    </a:lnTo>
                    <a:lnTo>
                      <a:pt x="95" y="31"/>
                    </a:lnTo>
                    <a:lnTo>
                      <a:pt x="92" y="26"/>
                    </a:lnTo>
                    <a:lnTo>
                      <a:pt x="81" y="38"/>
                    </a:lnTo>
                    <a:lnTo>
                      <a:pt x="77" y="43"/>
                    </a:lnTo>
                    <a:lnTo>
                      <a:pt x="67" y="48"/>
                    </a:lnTo>
                    <a:lnTo>
                      <a:pt x="61" y="53"/>
                    </a:lnTo>
                    <a:lnTo>
                      <a:pt x="57" y="57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1" y="61"/>
                    </a:lnTo>
                    <a:lnTo>
                      <a:pt x="35" y="61"/>
                    </a:lnTo>
                    <a:lnTo>
                      <a:pt x="30" y="64"/>
                    </a:lnTo>
                    <a:lnTo>
                      <a:pt x="20" y="75"/>
                    </a:lnTo>
                    <a:lnTo>
                      <a:pt x="4" y="81"/>
                    </a:lnTo>
                    <a:lnTo>
                      <a:pt x="0" y="84"/>
                    </a:lnTo>
                    <a:lnTo>
                      <a:pt x="1" y="87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9" y="103"/>
                    </a:lnTo>
                    <a:lnTo>
                      <a:pt x="75" y="114"/>
                    </a:lnTo>
                    <a:lnTo>
                      <a:pt x="92" y="122"/>
                    </a:lnTo>
                    <a:lnTo>
                      <a:pt x="95" y="122"/>
                    </a:lnTo>
                    <a:lnTo>
                      <a:pt x="104" y="123"/>
                    </a:lnTo>
                    <a:lnTo>
                      <a:pt x="110" y="122"/>
                    </a:lnTo>
                    <a:lnTo>
                      <a:pt x="115" y="123"/>
                    </a:lnTo>
                    <a:lnTo>
                      <a:pt x="129" y="125"/>
                    </a:lnTo>
                    <a:lnTo>
                      <a:pt x="134" y="128"/>
                    </a:lnTo>
                    <a:lnTo>
                      <a:pt x="136" y="138"/>
                    </a:lnTo>
                    <a:lnTo>
                      <a:pt x="141" y="138"/>
                    </a:lnTo>
                    <a:lnTo>
                      <a:pt x="148" y="141"/>
                    </a:lnTo>
                    <a:lnTo>
                      <a:pt x="155" y="147"/>
                    </a:lnTo>
                    <a:lnTo>
                      <a:pt x="152" y="148"/>
                    </a:lnTo>
                    <a:lnTo>
                      <a:pt x="155" y="152"/>
                    </a:lnTo>
                    <a:lnTo>
                      <a:pt x="155" y="163"/>
                    </a:lnTo>
                    <a:lnTo>
                      <a:pt x="152" y="168"/>
                    </a:lnTo>
                    <a:lnTo>
                      <a:pt x="155" y="172"/>
                    </a:lnTo>
                    <a:lnTo>
                      <a:pt x="159" y="171"/>
                    </a:lnTo>
                    <a:lnTo>
                      <a:pt x="164" y="171"/>
                    </a:lnTo>
                    <a:lnTo>
                      <a:pt x="161" y="182"/>
                    </a:lnTo>
                    <a:lnTo>
                      <a:pt x="163" y="186"/>
                    </a:lnTo>
                    <a:lnTo>
                      <a:pt x="167" y="191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0" y="187"/>
                    </a:lnTo>
                    <a:lnTo>
                      <a:pt x="175" y="178"/>
                    </a:lnTo>
                    <a:lnTo>
                      <a:pt x="183" y="163"/>
                    </a:lnTo>
                    <a:lnTo>
                      <a:pt x="186" y="152"/>
                    </a:lnTo>
                    <a:lnTo>
                      <a:pt x="189" y="147"/>
                    </a:lnTo>
                    <a:lnTo>
                      <a:pt x="194" y="141"/>
                    </a:lnTo>
                    <a:lnTo>
                      <a:pt x="195" y="130"/>
                    </a:lnTo>
                    <a:lnTo>
                      <a:pt x="199" y="123"/>
                    </a:lnTo>
                    <a:lnTo>
                      <a:pt x="198" y="128"/>
                    </a:lnTo>
                    <a:lnTo>
                      <a:pt x="199" y="134"/>
                    </a:lnTo>
                    <a:lnTo>
                      <a:pt x="203" y="138"/>
                    </a:lnTo>
                    <a:lnTo>
                      <a:pt x="208" y="134"/>
                    </a:lnTo>
                    <a:lnTo>
                      <a:pt x="209" y="132"/>
                    </a:lnTo>
                    <a:lnTo>
                      <a:pt x="214" y="126"/>
                    </a:lnTo>
                    <a:lnTo>
                      <a:pt x="220" y="123"/>
                    </a:lnTo>
                    <a:lnTo>
                      <a:pt x="224" y="125"/>
                    </a:lnTo>
                    <a:lnTo>
                      <a:pt x="224" y="130"/>
                    </a:lnTo>
                    <a:lnTo>
                      <a:pt x="218" y="134"/>
                    </a:lnTo>
                    <a:lnTo>
                      <a:pt x="216" y="141"/>
                    </a:lnTo>
                    <a:lnTo>
                      <a:pt x="221" y="141"/>
                    </a:lnTo>
                    <a:lnTo>
                      <a:pt x="225" y="136"/>
                    </a:lnTo>
                    <a:lnTo>
                      <a:pt x="229" y="130"/>
                    </a:lnTo>
                    <a:lnTo>
                      <a:pt x="236" y="126"/>
                    </a:lnTo>
                    <a:lnTo>
                      <a:pt x="236" y="121"/>
                    </a:lnTo>
                    <a:lnTo>
                      <a:pt x="239" y="115"/>
                    </a:lnTo>
                    <a:lnTo>
                      <a:pt x="243" y="113"/>
                    </a:lnTo>
                    <a:lnTo>
                      <a:pt x="248" y="113"/>
                    </a:lnTo>
                    <a:lnTo>
                      <a:pt x="254" y="113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74" y="106"/>
                    </a:lnTo>
                    <a:lnTo>
                      <a:pt x="279" y="98"/>
                    </a:lnTo>
                    <a:lnTo>
                      <a:pt x="289" y="96"/>
                    </a:lnTo>
                    <a:lnTo>
                      <a:pt x="294" y="98"/>
                    </a:lnTo>
                    <a:lnTo>
                      <a:pt x="300" y="98"/>
                    </a:lnTo>
                    <a:lnTo>
                      <a:pt x="311" y="102"/>
                    </a:lnTo>
                    <a:lnTo>
                      <a:pt x="321" y="110"/>
                    </a:lnTo>
                    <a:lnTo>
                      <a:pt x="327" y="113"/>
                    </a:lnTo>
                    <a:lnTo>
                      <a:pt x="327" y="103"/>
                    </a:lnTo>
                    <a:lnTo>
                      <a:pt x="328" y="98"/>
                    </a:lnTo>
                    <a:lnTo>
                      <a:pt x="332" y="96"/>
                    </a:lnTo>
                    <a:lnTo>
                      <a:pt x="338" y="99"/>
                    </a:lnTo>
                    <a:lnTo>
                      <a:pt x="343" y="98"/>
                    </a:lnTo>
                    <a:lnTo>
                      <a:pt x="368" y="98"/>
                    </a:lnTo>
                    <a:lnTo>
                      <a:pt x="373" y="96"/>
                    </a:lnTo>
                    <a:lnTo>
                      <a:pt x="370" y="91"/>
                    </a:lnTo>
                    <a:lnTo>
                      <a:pt x="365" y="88"/>
                    </a:lnTo>
                    <a:close/>
                    <a:moveTo>
                      <a:pt x="109" y="31"/>
                    </a:moveTo>
                    <a:lnTo>
                      <a:pt x="109" y="26"/>
                    </a:lnTo>
                    <a:lnTo>
                      <a:pt x="109" y="31"/>
                    </a:lnTo>
                    <a:lnTo>
                      <a:pt x="104" y="37"/>
                    </a:lnTo>
                    <a:lnTo>
                      <a:pt x="110" y="42"/>
                    </a:lnTo>
                    <a:lnTo>
                      <a:pt x="117" y="27"/>
                    </a:lnTo>
                    <a:lnTo>
                      <a:pt x="126" y="18"/>
                    </a:lnTo>
                    <a:lnTo>
                      <a:pt x="132" y="12"/>
                    </a:lnTo>
                    <a:lnTo>
                      <a:pt x="133" y="7"/>
                    </a:lnTo>
                    <a:lnTo>
                      <a:pt x="140" y="7"/>
                    </a:lnTo>
                    <a:lnTo>
                      <a:pt x="144" y="3"/>
                    </a:lnTo>
                    <a:lnTo>
                      <a:pt x="140" y="0"/>
                    </a:lnTo>
                    <a:lnTo>
                      <a:pt x="129" y="0"/>
                    </a:lnTo>
                    <a:lnTo>
                      <a:pt x="117" y="4"/>
                    </a:lnTo>
                    <a:lnTo>
                      <a:pt x="107" y="11"/>
                    </a:lnTo>
                    <a:lnTo>
                      <a:pt x="99" y="22"/>
                    </a:lnTo>
                    <a:lnTo>
                      <a:pt x="96" y="26"/>
                    </a:lnTo>
                    <a:lnTo>
                      <a:pt x="99" y="31"/>
                    </a:lnTo>
                    <a:lnTo>
                      <a:pt x="109" y="31"/>
                    </a:lnTo>
                    <a:close/>
                    <a:moveTo>
                      <a:pt x="392" y="88"/>
                    </a:moveTo>
                    <a:lnTo>
                      <a:pt x="387" y="84"/>
                    </a:lnTo>
                    <a:lnTo>
                      <a:pt x="383" y="84"/>
                    </a:lnTo>
                    <a:lnTo>
                      <a:pt x="384" y="90"/>
                    </a:lnTo>
                    <a:lnTo>
                      <a:pt x="378" y="94"/>
                    </a:lnTo>
                    <a:lnTo>
                      <a:pt x="374" y="95"/>
                    </a:lnTo>
                    <a:lnTo>
                      <a:pt x="378" y="98"/>
                    </a:lnTo>
                    <a:lnTo>
                      <a:pt x="380" y="98"/>
                    </a:lnTo>
                    <a:lnTo>
                      <a:pt x="389" y="98"/>
                    </a:lnTo>
                    <a:lnTo>
                      <a:pt x="396" y="94"/>
                    </a:lnTo>
                    <a:lnTo>
                      <a:pt x="392" y="88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557" y="2835"/>
                <a:ext cx="593" cy="504"/>
              </a:xfrm>
              <a:custGeom>
                <a:rect b="b" l="l" r="r" t="t"/>
                <a:pathLst>
                  <a:path extrusionOk="0" h="504" w="593">
                    <a:moveTo>
                      <a:pt x="558" y="470"/>
                    </a:moveTo>
                    <a:lnTo>
                      <a:pt x="558" y="469"/>
                    </a:lnTo>
                    <a:lnTo>
                      <a:pt x="554" y="472"/>
                    </a:lnTo>
                    <a:lnTo>
                      <a:pt x="558" y="470"/>
                    </a:lnTo>
                    <a:close/>
                    <a:moveTo>
                      <a:pt x="513" y="483"/>
                    </a:moveTo>
                    <a:lnTo>
                      <a:pt x="518" y="489"/>
                    </a:lnTo>
                    <a:lnTo>
                      <a:pt x="520" y="489"/>
                    </a:lnTo>
                    <a:lnTo>
                      <a:pt x="518" y="487"/>
                    </a:lnTo>
                    <a:lnTo>
                      <a:pt x="513" y="483"/>
                    </a:lnTo>
                    <a:close/>
                    <a:moveTo>
                      <a:pt x="543" y="480"/>
                    </a:moveTo>
                    <a:lnTo>
                      <a:pt x="548" y="476"/>
                    </a:lnTo>
                    <a:lnTo>
                      <a:pt x="549" y="474"/>
                    </a:lnTo>
                    <a:lnTo>
                      <a:pt x="548" y="476"/>
                    </a:lnTo>
                    <a:lnTo>
                      <a:pt x="543" y="480"/>
                    </a:lnTo>
                    <a:close/>
                    <a:moveTo>
                      <a:pt x="498" y="498"/>
                    </a:moveTo>
                    <a:lnTo>
                      <a:pt x="502" y="498"/>
                    </a:lnTo>
                    <a:lnTo>
                      <a:pt x="507" y="492"/>
                    </a:lnTo>
                    <a:lnTo>
                      <a:pt x="502" y="496"/>
                    </a:lnTo>
                    <a:lnTo>
                      <a:pt x="498" y="498"/>
                    </a:lnTo>
                    <a:close/>
                    <a:moveTo>
                      <a:pt x="509" y="492"/>
                    </a:moveTo>
                    <a:lnTo>
                      <a:pt x="510" y="491"/>
                    </a:lnTo>
                    <a:lnTo>
                      <a:pt x="506" y="489"/>
                    </a:lnTo>
                    <a:lnTo>
                      <a:pt x="509" y="492"/>
                    </a:lnTo>
                    <a:close/>
                    <a:moveTo>
                      <a:pt x="593" y="375"/>
                    </a:moveTo>
                    <a:lnTo>
                      <a:pt x="592" y="370"/>
                    </a:lnTo>
                    <a:lnTo>
                      <a:pt x="590" y="359"/>
                    </a:lnTo>
                    <a:lnTo>
                      <a:pt x="590" y="343"/>
                    </a:lnTo>
                    <a:lnTo>
                      <a:pt x="589" y="338"/>
                    </a:lnTo>
                    <a:lnTo>
                      <a:pt x="589" y="313"/>
                    </a:lnTo>
                    <a:lnTo>
                      <a:pt x="582" y="294"/>
                    </a:lnTo>
                    <a:lnTo>
                      <a:pt x="579" y="293"/>
                    </a:lnTo>
                    <a:lnTo>
                      <a:pt x="579" y="286"/>
                    </a:lnTo>
                    <a:lnTo>
                      <a:pt x="570" y="275"/>
                    </a:lnTo>
                    <a:lnTo>
                      <a:pt x="566" y="272"/>
                    </a:lnTo>
                    <a:lnTo>
                      <a:pt x="563" y="274"/>
                    </a:lnTo>
                    <a:lnTo>
                      <a:pt x="564" y="271"/>
                    </a:lnTo>
                    <a:lnTo>
                      <a:pt x="564" y="267"/>
                    </a:lnTo>
                    <a:lnTo>
                      <a:pt x="558" y="256"/>
                    </a:lnTo>
                    <a:lnTo>
                      <a:pt x="549" y="239"/>
                    </a:lnTo>
                    <a:lnTo>
                      <a:pt x="529" y="209"/>
                    </a:lnTo>
                    <a:lnTo>
                      <a:pt x="514" y="184"/>
                    </a:lnTo>
                    <a:lnTo>
                      <a:pt x="510" y="179"/>
                    </a:lnTo>
                    <a:lnTo>
                      <a:pt x="505" y="164"/>
                    </a:lnTo>
                    <a:lnTo>
                      <a:pt x="501" y="153"/>
                    </a:lnTo>
                    <a:lnTo>
                      <a:pt x="502" y="153"/>
                    </a:lnTo>
                    <a:lnTo>
                      <a:pt x="507" y="156"/>
                    </a:lnTo>
                    <a:lnTo>
                      <a:pt x="506" y="161"/>
                    </a:lnTo>
                    <a:lnTo>
                      <a:pt x="511" y="165"/>
                    </a:lnTo>
                    <a:lnTo>
                      <a:pt x="517" y="164"/>
                    </a:lnTo>
                    <a:lnTo>
                      <a:pt x="522" y="168"/>
                    </a:lnTo>
                    <a:lnTo>
                      <a:pt x="522" y="173"/>
                    </a:lnTo>
                    <a:lnTo>
                      <a:pt x="522" y="183"/>
                    </a:lnTo>
                    <a:lnTo>
                      <a:pt x="525" y="199"/>
                    </a:lnTo>
                    <a:lnTo>
                      <a:pt x="536" y="215"/>
                    </a:lnTo>
                    <a:lnTo>
                      <a:pt x="541" y="221"/>
                    </a:lnTo>
                    <a:lnTo>
                      <a:pt x="530" y="206"/>
                    </a:lnTo>
                    <a:lnTo>
                      <a:pt x="528" y="201"/>
                    </a:lnTo>
                    <a:lnTo>
                      <a:pt x="525" y="191"/>
                    </a:lnTo>
                    <a:lnTo>
                      <a:pt x="524" y="180"/>
                    </a:lnTo>
                    <a:lnTo>
                      <a:pt x="528" y="175"/>
                    </a:lnTo>
                    <a:lnTo>
                      <a:pt x="525" y="169"/>
                    </a:lnTo>
                    <a:lnTo>
                      <a:pt x="521" y="165"/>
                    </a:lnTo>
                    <a:lnTo>
                      <a:pt x="511" y="154"/>
                    </a:lnTo>
                    <a:lnTo>
                      <a:pt x="482" y="118"/>
                    </a:lnTo>
                    <a:lnTo>
                      <a:pt x="465" y="89"/>
                    </a:lnTo>
                    <a:lnTo>
                      <a:pt x="457" y="74"/>
                    </a:lnTo>
                    <a:lnTo>
                      <a:pt x="449" y="54"/>
                    </a:lnTo>
                    <a:lnTo>
                      <a:pt x="448" y="49"/>
                    </a:lnTo>
                    <a:lnTo>
                      <a:pt x="442" y="39"/>
                    </a:lnTo>
                    <a:lnTo>
                      <a:pt x="441" y="28"/>
                    </a:lnTo>
                    <a:lnTo>
                      <a:pt x="438" y="24"/>
                    </a:lnTo>
                    <a:lnTo>
                      <a:pt x="433" y="19"/>
                    </a:lnTo>
                    <a:lnTo>
                      <a:pt x="430" y="13"/>
                    </a:lnTo>
                    <a:lnTo>
                      <a:pt x="433" y="17"/>
                    </a:lnTo>
                    <a:lnTo>
                      <a:pt x="434" y="7"/>
                    </a:lnTo>
                    <a:lnTo>
                      <a:pt x="427" y="4"/>
                    </a:lnTo>
                    <a:lnTo>
                      <a:pt x="425" y="5"/>
                    </a:lnTo>
                    <a:lnTo>
                      <a:pt x="423" y="5"/>
                    </a:lnTo>
                    <a:lnTo>
                      <a:pt x="418" y="5"/>
                    </a:lnTo>
                    <a:lnTo>
                      <a:pt x="404" y="1"/>
                    </a:lnTo>
                    <a:lnTo>
                      <a:pt x="399" y="0"/>
                    </a:lnTo>
                    <a:lnTo>
                      <a:pt x="395" y="4"/>
                    </a:lnTo>
                    <a:lnTo>
                      <a:pt x="392" y="4"/>
                    </a:lnTo>
                    <a:lnTo>
                      <a:pt x="391" y="9"/>
                    </a:lnTo>
                    <a:lnTo>
                      <a:pt x="391" y="15"/>
                    </a:lnTo>
                    <a:lnTo>
                      <a:pt x="393" y="19"/>
                    </a:lnTo>
                    <a:lnTo>
                      <a:pt x="395" y="24"/>
                    </a:lnTo>
                    <a:lnTo>
                      <a:pt x="395" y="35"/>
                    </a:lnTo>
                    <a:lnTo>
                      <a:pt x="389" y="39"/>
                    </a:lnTo>
                    <a:lnTo>
                      <a:pt x="384" y="39"/>
                    </a:lnTo>
                    <a:lnTo>
                      <a:pt x="380" y="28"/>
                    </a:lnTo>
                    <a:lnTo>
                      <a:pt x="375" y="24"/>
                    </a:lnTo>
                    <a:lnTo>
                      <a:pt x="194" y="38"/>
                    </a:lnTo>
                    <a:lnTo>
                      <a:pt x="190" y="32"/>
                    </a:lnTo>
                    <a:lnTo>
                      <a:pt x="189" y="27"/>
                    </a:lnTo>
                    <a:lnTo>
                      <a:pt x="182" y="16"/>
                    </a:lnTo>
                    <a:lnTo>
                      <a:pt x="72" y="28"/>
                    </a:lnTo>
                    <a:lnTo>
                      <a:pt x="7" y="35"/>
                    </a:lnTo>
                    <a:lnTo>
                      <a:pt x="2" y="39"/>
                    </a:lnTo>
                    <a:lnTo>
                      <a:pt x="0" y="46"/>
                    </a:lnTo>
                    <a:lnTo>
                      <a:pt x="8" y="57"/>
                    </a:lnTo>
                    <a:lnTo>
                      <a:pt x="14" y="60"/>
                    </a:lnTo>
                    <a:lnTo>
                      <a:pt x="19" y="65"/>
                    </a:lnTo>
                    <a:lnTo>
                      <a:pt x="16" y="72"/>
                    </a:lnTo>
                    <a:lnTo>
                      <a:pt x="16" y="74"/>
                    </a:lnTo>
                    <a:lnTo>
                      <a:pt x="18" y="77"/>
                    </a:lnTo>
                    <a:lnTo>
                      <a:pt x="23" y="78"/>
                    </a:lnTo>
                    <a:lnTo>
                      <a:pt x="23" y="81"/>
                    </a:lnTo>
                    <a:lnTo>
                      <a:pt x="19" y="87"/>
                    </a:lnTo>
                    <a:lnTo>
                      <a:pt x="16" y="92"/>
                    </a:lnTo>
                    <a:lnTo>
                      <a:pt x="19" y="92"/>
                    </a:lnTo>
                    <a:lnTo>
                      <a:pt x="25" y="91"/>
                    </a:lnTo>
                    <a:lnTo>
                      <a:pt x="30" y="87"/>
                    </a:lnTo>
                    <a:lnTo>
                      <a:pt x="34" y="80"/>
                    </a:lnTo>
                    <a:lnTo>
                      <a:pt x="37" y="74"/>
                    </a:lnTo>
                    <a:lnTo>
                      <a:pt x="35" y="73"/>
                    </a:lnTo>
                    <a:lnTo>
                      <a:pt x="35" y="72"/>
                    </a:lnTo>
                    <a:lnTo>
                      <a:pt x="38" y="69"/>
                    </a:lnTo>
                    <a:lnTo>
                      <a:pt x="41" y="76"/>
                    </a:lnTo>
                    <a:lnTo>
                      <a:pt x="44" y="70"/>
                    </a:lnTo>
                    <a:lnTo>
                      <a:pt x="46" y="65"/>
                    </a:lnTo>
                    <a:lnTo>
                      <a:pt x="46" y="70"/>
                    </a:lnTo>
                    <a:lnTo>
                      <a:pt x="53" y="74"/>
                    </a:lnTo>
                    <a:lnTo>
                      <a:pt x="49" y="80"/>
                    </a:lnTo>
                    <a:lnTo>
                      <a:pt x="41" y="83"/>
                    </a:lnTo>
                    <a:lnTo>
                      <a:pt x="38" y="83"/>
                    </a:lnTo>
                    <a:lnTo>
                      <a:pt x="45" y="83"/>
                    </a:lnTo>
                    <a:lnTo>
                      <a:pt x="60" y="78"/>
                    </a:lnTo>
                    <a:lnTo>
                      <a:pt x="75" y="77"/>
                    </a:lnTo>
                    <a:lnTo>
                      <a:pt x="76" y="76"/>
                    </a:lnTo>
                    <a:lnTo>
                      <a:pt x="87" y="66"/>
                    </a:lnTo>
                    <a:lnTo>
                      <a:pt x="88" y="72"/>
                    </a:lnTo>
                    <a:lnTo>
                      <a:pt x="94" y="69"/>
                    </a:lnTo>
                    <a:lnTo>
                      <a:pt x="99" y="68"/>
                    </a:lnTo>
                    <a:lnTo>
                      <a:pt x="109" y="72"/>
                    </a:lnTo>
                    <a:lnTo>
                      <a:pt x="111" y="76"/>
                    </a:lnTo>
                    <a:lnTo>
                      <a:pt x="106" y="74"/>
                    </a:lnTo>
                    <a:lnTo>
                      <a:pt x="101" y="73"/>
                    </a:lnTo>
                    <a:lnTo>
                      <a:pt x="96" y="73"/>
                    </a:lnTo>
                    <a:lnTo>
                      <a:pt x="95" y="76"/>
                    </a:lnTo>
                    <a:lnTo>
                      <a:pt x="84" y="76"/>
                    </a:lnTo>
                    <a:lnTo>
                      <a:pt x="90" y="77"/>
                    </a:lnTo>
                    <a:lnTo>
                      <a:pt x="94" y="77"/>
                    </a:lnTo>
                    <a:lnTo>
                      <a:pt x="115" y="83"/>
                    </a:lnTo>
                    <a:lnTo>
                      <a:pt x="129" y="87"/>
                    </a:lnTo>
                    <a:lnTo>
                      <a:pt x="140" y="92"/>
                    </a:lnTo>
                    <a:lnTo>
                      <a:pt x="139" y="88"/>
                    </a:lnTo>
                    <a:lnTo>
                      <a:pt x="133" y="84"/>
                    </a:lnTo>
                    <a:lnTo>
                      <a:pt x="130" y="80"/>
                    </a:lnTo>
                    <a:lnTo>
                      <a:pt x="136" y="80"/>
                    </a:lnTo>
                    <a:lnTo>
                      <a:pt x="141" y="83"/>
                    </a:lnTo>
                    <a:lnTo>
                      <a:pt x="149" y="76"/>
                    </a:lnTo>
                    <a:lnTo>
                      <a:pt x="148" y="81"/>
                    </a:lnTo>
                    <a:lnTo>
                      <a:pt x="144" y="83"/>
                    </a:lnTo>
                    <a:lnTo>
                      <a:pt x="141" y="87"/>
                    </a:lnTo>
                    <a:lnTo>
                      <a:pt x="149" y="92"/>
                    </a:lnTo>
                    <a:lnTo>
                      <a:pt x="155" y="91"/>
                    </a:lnTo>
                    <a:lnTo>
                      <a:pt x="157" y="96"/>
                    </a:lnTo>
                    <a:lnTo>
                      <a:pt x="163" y="96"/>
                    </a:lnTo>
                    <a:lnTo>
                      <a:pt x="160" y="100"/>
                    </a:lnTo>
                    <a:lnTo>
                      <a:pt x="155" y="96"/>
                    </a:lnTo>
                    <a:lnTo>
                      <a:pt x="144" y="92"/>
                    </a:lnTo>
                    <a:lnTo>
                      <a:pt x="149" y="97"/>
                    </a:lnTo>
                    <a:lnTo>
                      <a:pt x="153" y="100"/>
                    </a:lnTo>
                    <a:lnTo>
                      <a:pt x="156" y="102"/>
                    </a:lnTo>
                    <a:lnTo>
                      <a:pt x="153" y="102"/>
                    </a:lnTo>
                    <a:lnTo>
                      <a:pt x="159" y="104"/>
                    </a:lnTo>
                    <a:lnTo>
                      <a:pt x="164" y="106"/>
                    </a:lnTo>
                    <a:lnTo>
                      <a:pt x="170" y="111"/>
                    </a:lnTo>
                    <a:lnTo>
                      <a:pt x="172" y="116"/>
                    </a:lnTo>
                    <a:lnTo>
                      <a:pt x="174" y="122"/>
                    </a:lnTo>
                    <a:lnTo>
                      <a:pt x="168" y="123"/>
                    </a:lnTo>
                    <a:lnTo>
                      <a:pt x="167" y="118"/>
                    </a:lnTo>
                    <a:lnTo>
                      <a:pt x="166" y="112"/>
                    </a:lnTo>
                    <a:lnTo>
                      <a:pt x="166" y="118"/>
                    </a:lnTo>
                    <a:lnTo>
                      <a:pt x="167" y="123"/>
                    </a:lnTo>
                    <a:lnTo>
                      <a:pt x="172" y="126"/>
                    </a:lnTo>
                    <a:lnTo>
                      <a:pt x="178" y="125"/>
                    </a:lnTo>
                    <a:lnTo>
                      <a:pt x="181" y="123"/>
                    </a:lnTo>
                    <a:lnTo>
                      <a:pt x="191" y="121"/>
                    </a:lnTo>
                    <a:lnTo>
                      <a:pt x="195" y="121"/>
                    </a:lnTo>
                    <a:lnTo>
                      <a:pt x="197" y="118"/>
                    </a:lnTo>
                    <a:lnTo>
                      <a:pt x="202" y="112"/>
                    </a:lnTo>
                    <a:lnTo>
                      <a:pt x="204" y="115"/>
                    </a:lnTo>
                    <a:lnTo>
                      <a:pt x="209" y="115"/>
                    </a:lnTo>
                    <a:lnTo>
                      <a:pt x="224" y="102"/>
                    </a:lnTo>
                    <a:lnTo>
                      <a:pt x="229" y="100"/>
                    </a:lnTo>
                    <a:lnTo>
                      <a:pt x="233" y="99"/>
                    </a:lnTo>
                    <a:lnTo>
                      <a:pt x="239" y="100"/>
                    </a:lnTo>
                    <a:lnTo>
                      <a:pt x="236" y="95"/>
                    </a:lnTo>
                    <a:lnTo>
                      <a:pt x="231" y="92"/>
                    </a:lnTo>
                    <a:lnTo>
                      <a:pt x="238" y="95"/>
                    </a:lnTo>
                    <a:lnTo>
                      <a:pt x="235" y="92"/>
                    </a:lnTo>
                    <a:lnTo>
                      <a:pt x="238" y="87"/>
                    </a:lnTo>
                    <a:lnTo>
                      <a:pt x="243" y="83"/>
                    </a:lnTo>
                    <a:lnTo>
                      <a:pt x="252" y="81"/>
                    </a:lnTo>
                    <a:lnTo>
                      <a:pt x="258" y="80"/>
                    </a:lnTo>
                    <a:lnTo>
                      <a:pt x="262" y="80"/>
                    </a:lnTo>
                    <a:lnTo>
                      <a:pt x="273" y="87"/>
                    </a:lnTo>
                    <a:lnTo>
                      <a:pt x="278" y="87"/>
                    </a:lnTo>
                    <a:lnTo>
                      <a:pt x="289" y="93"/>
                    </a:lnTo>
                    <a:lnTo>
                      <a:pt x="296" y="104"/>
                    </a:lnTo>
                    <a:lnTo>
                      <a:pt x="308" y="110"/>
                    </a:lnTo>
                    <a:lnTo>
                      <a:pt x="309" y="115"/>
                    </a:lnTo>
                    <a:lnTo>
                      <a:pt x="311" y="121"/>
                    </a:lnTo>
                    <a:lnTo>
                      <a:pt x="326" y="130"/>
                    </a:lnTo>
                    <a:lnTo>
                      <a:pt x="330" y="135"/>
                    </a:lnTo>
                    <a:lnTo>
                      <a:pt x="335" y="138"/>
                    </a:lnTo>
                    <a:lnTo>
                      <a:pt x="338" y="144"/>
                    </a:lnTo>
                    <a:lnTo>
                      <a:pt x="343" y="145"/>
                    </a:lnTo>
                    <a:lnTo>
                      <a:pt x="354" y="144"/>
                    </a:lnTo>
                    <a:lnTo>
                      <a:pt x="362" y="152"/>
                    </a:lnTo>
                    <a:lnTo>
                      <a:pt x="362" y="156"/>
                    </a:lnTo>
                    <a:lnTo>
                      <a:pt x="366" y="161"/>
                    </a:lnTo>
                    <a:lnTo>
                      <a:pt x="372" y="164"/>
                    </a:lnTo>
                    <a:lnTo>
                      <a:pt x="372" y="169"/>
                    </a:lnTo>
                    <a:lnTo>
                      <a:pt x="373" y="172"/>
                    </a:lnTo>
                    <a:lnTo>
                      <a:pt x="375" y="187"/>
                    </a:lnTo>
                    <a:lnTo>
                      <a:pt x="376" y="192"/>
                    </a:lnTo>
                    <a:lnTo>
                      <a:pt x="376" y="199"/>
                    </a:lnTo>
                    <a:lnTo>
                      <a:pt x="369" y="225"/>
                    </a:lnTo>
                    <a:lnTo>
                      <a:pt x="372" y="230"/>
                    </a:lnTo>
                    <a:lnTo>
                      <a:pt x="372" y="241"/>
                    </a:lnTo>
                    <a:lnTo>
                      <a:pt x="369" y="249"/>
                    </a:lnTo>
                    <a:lnTo>
                      <a:pt x="372" y="255"/>
                    </a:lnTo>
                    <a:lnTo>
                      <a:pt x="377" y="260"/>
                    </a:lnTo>
                    <a:lnTo>
                      <a:pt x="372" y="252"/>
                    </a:lnTo>
                    <a:lnTo>
                      <a:pt x="383" y="259"/>
                    </a:lnTo>
                    <a:lnTo>
                      <a:pt x="383" y="260"/>
                    </a:lnTo>
                    <a:lnTo>
                      <a:pt x="387" y="256"/>
                    </a:lnTo>
                    <a:lnTo>
                      <a:pt x="389" y="245"/>
                    </a:lnTo>
                    <a:lnTo>
                      <a:pt x="384" y="245"/>
                    </a:lnTo>
                    <a:lnTo>
                      <a:pt x="383" y="244"/>
                    </a:lnTo>
                    <a:lnTo>
                      <a:pt x="383" y="239"/>
                    </a:lnTo>
                    <a:lnTo>
                      <a:pt x="379" y="234"/>
                    </a:lnTo>
                    <a:lnTo>
                      <a:pt x="379" y="234"/>
                    </a:lnTo>
                    <a:lnTo>
                      <a:pt x="389" y="240"/>
                    </a:lnTo>
                    <a:lnTo>
                      <a:pt x="391" y="245"/>
                    </a:lnTo>
                    <a:lnTo>
                      <a:pt x="396" y="240"/>
                    </a:lnTo>
                    <a:lnTo>
                      <a:pt x="402" y="245"/>
                    </a:lnTo>
                    <a:lnTo>
                      <a:pt x="402" y="249"/>
                    </a:lnTo>
                    <a:lnTo>
                      <a:pt x="393" y="264"/>
                    </a:lnTo>
                    <a:lnTo>
                      <a:pt x="391" y="274"/>
                    </a:lnTo>
                    <a:lnTo>
                      <a:pt x="387" y="275"/>
                    </a:lnTo>
                    <a:lnTo>
                      <a:pt x="387" y="279"/>
                    </a:lnTo>
                    <a:lnTo>
                      <a:pt x="381" y="275"/>
                    </a:lnTo>
                    <a:lnTo>
                      <a:pt x="385" y="281"/>
                    </a:lnTo>
                    <a:lnTo>
                      <a:pt x="395" y="285"/>
                    </a:lnTo>
                    <a:lnTo>
                      <a:pt x="398" y="290"/>
                    </a:lnTo>
                    <a:lnTo>
                      <a:pt x="398" y="293"/>
                    </a:lnTo>
                    <a:lnTo>
                      <a:pt x="408" y="312"/>
                    </a:lnTo>
                    <a:lnTo>
                      <a:pt x="412" y="316"/>
                    </a:lnTo>
                    <a:lnTo>
                      <a:pt x="421" y="325"/>
                    </a:lnTo>
                    <a:lnTo>
                      <a:pt x="425" y="327"/>
                    </a:lnTo>
                    <a:lnTo>
                      <a:pt x="430" y="325"/>
                    </a:lnTo>
                    <a:lnTo>
                      <a:pt x="433" y="327"/>
                    </a:lnTo>
                    <a:lnTo>
                      <a:pt x="430" y="323"/>
                    </a:lnTo>
                    <a:lnTo>
                      <a:pt x="427" y="317"/>
                    </a:lnTo>
                    <a:lnTo>
                      <a:pt x="423" y="313"/>
                    </a:lnTo>
                    <a:lnTo>
                      <a:pt x="429" y="314"/>
                    </a:lnTo>
                    <a:lnTo>
                      <a:pt x="430" y="317"/>
                    </a:lnTo>
                    <a:lnTo>
                      <a:pt x="441" y="312"/>
                    </a:lnTo>
                    <a:lnTo>
                      <a:pt x="441" y="313"/>
                    </a:lnTo>
                    <a:lnTo>
                      <a:pt x="436" y="317"/>
                    </a:lnTo>
                    <a:lnTo>
                      <a:pt x="440" y="323"/>
                    </a:lnTo>
                    <a:lnTo>
                      <a:pt x="438" y="332"/>
                    </a:lnTo>
                    <a:lnTo>
                      <a:pt x="440" y="338"/>
                    </a:lnTo>
                    <a:lnTo>
                      <a:pt x="442" y="343"/>
                    </a:lnTo>
                    <a:lnTo>
                      <a:pt x="442" y="347"/>
                    </a:lnTo>
                    <a:lnTo>
                      <a:pt x="446" y="346"/>
                    </a:lnTo>
                    <a:lnTo>
                      <a:pt x="452" y="340"/>
                    </a:lnTo>
                    <a:lnTo>
                      <a:pt x="453" y="336"/>
                    </a:lnTo>
                    <a:lnTo>
                      <a:pt x="460" y="329"/>
                    </a:lnTo>
                    <a:lnTo>
                      <a:pt x="455" y="338"/>
                    </a:lnTo>
                    <a:lnTo>
                      <a:pt x="453" y="343"/>
                    </a:lnTo>
                    <a:lnTo>
                      <a:pt x="449" y="348"/>
                    </a:lnTo>
                    <a:lnTo>
                      <a:pt x="450" y="351"/>
                    </a:lnTo>
                    <a:lnTo>
                      <a:pt x="455" y="352"/>
                    </a:lnTo>
                    <a:lnTo>
                      <a:pt x="460" y="358"/>
                    </a:lnTo>
                    <a:lnTo>
                      <a:pt x="465" y="377"/>
                    </a:lnTo>
                    <a:lnTo>
                      <a:pt x="475" y="388"/>
                    </a:lnTo>
                    <a:lnTo>
                      <a:pt x="479" y="388"/>
                    </a:lnTo>
                    <a:lnTo>
                      <a:pt x="474" y="389"/>
                    </a:lnTo>
                    <a:lnTo>
                      <a:pt x="479" y="393"/>
                    </a:lnTo>
                    <a:lnTo>
                      <a:pt x="484" y="392"/>
                    </a:lnTo>
                    <a:lnTo>
                      <a:pt x="490" y="392"/>
                    </a:lnTo>
                    <a:lnTo>
                      <a:pt x="493" y="392"/>
                    </a:lnTo>
                    <a:lnTo>
                      <a:pt x="502" y="396"/>
                    </a:lnTo>
                    <a:lnTo>
                      <a:pt x="505" y="401"/>
                    </a:lnTo>
                    <a:lnTo>
                      <a:pt x="509" y="405"/>
                    </a:lnTo>
                    <a:lnTo>
                      <a:pt x="516" y="415"/>
                    </a:lnTo>
                    <a:lnTo>
                      <a:pt x="518" y="420"/>
                    </a:lnTo>
                    <a:lnTo>
                      <a:pt x="528" y="430"/>
                    </a:lnTo>
                    <a:lnTo>
                      <a:pt x="532" y="431"/>
                    </a:lnTo>
                    <a:lnTo>
                      <a:pt x="537" y="431"/>
                    </a:lnTo>
                    <a:lnTo>
                      <a:pt x="543" y="435"/>
                    </a:lnTo>
                    <a:lnTo>
                      <a:pt x="540" y="441"/>
                    </a:lnTo>
                    <a:lnTo>
                      <a:pt x="533" y="438"/>
                    </a:lnTo>
                    <a:lnTo>
                      <a:pt x="528" y="434"/>
                    </a:lnTo>
                    <a:lnTo>
                      <a:pt x="524" y="439"/>
                    </a:lnTo>
                    <a:lnTo>
                      <a:pt x="526" y="443"/>
                    </a:lnTo>
                    <a:lnTo>
                      <a:pt x="530" y="449"/>
                    </a:lnTo>
                    <a:lnTo>
                      <a:pt x="541" y="446"/>
                    </a:lnTo>
                    <a:lnTo>
                      <a:pt x="548" y="442"/>
                    </a:lnTo>
                    <a:lnTo>
                      <a:pt x="554" y="443"/>
                    </a:lnTo>
                    <a:lnTo>
                      <a:pt x="559" y="443"/>
                    </a:lnTo>
                    <a:lnTo>
                      <a:pt x="563" y="441"/>
                    </a:lnTo>
                    <a:lnTo>
                      <a:pt x="567" y="435"/>
                    </a:lnTo>
                    <a:lnTo>
                      <a:pt x="573" y="432"/>
                    </a:lnTo>
                    <a:lnTo>
                      <a:pt x="578" y="435"/>
                    </a:lnTo>
                    <a:lnTo>
                      <a:pt x="575" y="432"/>
                    </a:lnTo>
                    <a:lnTo>
                      <a:pt x="582" y="435"/>
                    </a:lnTo>
                    <a:lnTo>
                      <a:pt x="579" y="430"/>
                    </a:lnTo>
                    <a:lnTo>
                      <a:pt x="582" y="424"/>
                    </a:lnTo>
                    <a:lnTo>
                      <a:pt x="585" y="419"/>
                    </a:lnTo>
                    <a:lnTo>
                      <a:pt x="582" y="409"/>
                    </a:lnTo>
                    <a:lnTo>
                      <a:pt x="583" y="407"/>
                    </a:lnTo>
                    <a:lnTo>
                      <a:pt x="582" y="401"/>
                    </a:lnTo>
                    <a:lnTo>
                      <a:pt x="585" y="396"/>
                    </a:lnTo>
                    <a:lnTo>
                      <a:pt x="585" y="390"/>
                    </a:lnTo>
                    <a:lnTo>
                      <a:pt x="589" y="386"/>
                    </a:lnTo>
                    <a:lnTo>
                      <a:pt x="589" y="381"/>
                    </a:lnTo>
                    <a:lnTo>
                      <a:pt x="590" y="375"/>
                    </a:lnTo>
                    <a:lnTo>
                      <a:pt x="593" y="381"/>
                    </a:lnTo>
                    <a:lnTo>
                      <a:pt x="593" y="375"/>
                    </a:lnTo>
                    <a:close/>
                    <a:moveTo>
                      <a:pt x="564" y="465"/>
                    </a:moveTo>
                    <a:lnTo>
                      <a:pt x="564" y="464"/>
                    </a:lnTo>
                    <a:lnTo>
                      <a:pt x="562" y="466"/>
                    </a:lnTo>
                    <a:lnTo>
                      <a:pt x="564" y="465"/>
                    </a:lnTo>
                    <a:close/>
                    <a:moveTo>
                      <a:pt x="493" y="500"/>
                    </a:moveTo>
                    <a:lnTo>
                      <a:pt x="498" y="499"/>
                    </a:lnTo>
                    <a:lnTo>
                      <a:pt x="494" y="499"/>
                    </a:lnTo>
                    <a:lnTo>
                      <a:pt x="493" y="500"/>
                    </a:lnTo>
                    <a:close/>
                    <a:moveTo>
                      <a:pt x="50" y="83"/>
                    </a:moveTo>
                    <a:lnTo>
                      <a:pt x="46" y="84"/>
                    </a:lnTo>
                    <a:lnTo>
                      <a:pt x="41" y="87"/>
                    </a:lnTo>
                    <a:lnTo>
                      <a:pt x="29" y="88"/>
                    </a:lnTo>
                    <a:lnTo>
                      <a:pt x="34" y="88"/>
                    </a:lnTo>
                    <a:lnTo>
                      <a:pt x="68" y="78"/>
                    </a:lnTo>
                    <a:lnTo>
                      <a:pt x="79" y="77"/>
                    </a:lnTo>
                    <a:lnTo>
                      <a:pt x="75" y="77"/>
                    </a:lnTo>
                    <a:lnTo>
                      <a:pt x="64" y="78"/>
                    </a:lnTo>
                    <a:lnTo>
                      <a:pt x="50" y="83"/>
                    </a:lnTo>
                    <a:close/>
                    <a:moveTo>
                      <a:pt x="486" y="504"/>
                    </a:moveTo>
                    <a:lnTo>
                      <a:pt x="491" y="502"/>
                    </a:lnTo>
                    <a:lnTo>
                      <a:pt x="486" y="502"/>
                    </a:lnTo>
                    <a:lnTo>
                      <a:pt x="486" y="504"/>
                    </a:lnTo>
                    <a:close/>
                    <a:moveTo>
                      <a:pt x="210" y="121"/>
                    </a:moveTo>
                    <a:lnTo>
                      <a:pt x="205" y="122"/>
                    </a:lnTo>
                    <a:lnTo>
                      <a:pt x="201" y="126"/>
                    </a:lnTo>
                    <a:lnTo>
                      <a:pt x="195" y="129"/>
                    </a:lnTo>
                    <a:lnTo>
                      <a:pt x="190" y="129"/>
                    </a:lnTo>
                    <a:lnTo>
                      <a:pt x="194" y="130"/>
                    </a:lnTo>
                    <a:lnTo>
                      <a:pt x="200" y="127"/>
                    </a:lnTo>
                    <a:lnTo>
                      <a:pt x="201" y="126"/>
                    </a:lnTo>
                    <a:lnTo>
                      <a:pt x="212" y="119"/>
                    </a:lnTo>
                    <a:lnTo>
                      <a:pt x="217" y="114"/>
                    </a:lnTo>
                    <a:lnTo>
                      <a:pt x="210" y="118"/>
                    </a:lnTo>
                    <a:lnTo>
                      <a:pt x="210" y="121"/>
                    </a:lnTo>
                    <a:close/>
                    <a:moveTo>
                      <a:pt x="433" y="350"/>
                    </a:moveTo>
                    <a:lnTo>
                      <a:pt x="433" y="350"/>
                    </a:lnTo>
                    <a:lnTo>
                      <a:pt x="437" y="355"/>
                    </a:lnTo>
                    <a:lnTo>
                      <a:pt x="438" y="357"/>
                    </a:lnTo>
                    <a:lnTo>
                      <a:pt x="444" y="354"/>
                    </a:lnTo>
                    <a:lnTo>
                      <a:pt x="438" y="355"/>
                    </a:lnTo>
                    <a:lnTo>
                      <a:pt x="433" y="350"/>
                    </a:lnTo>
                    <a:close/>
                    <a:moveTo>
                      <a:pt x="585" y="431"/>
                    </a:moveTo>
                    <a:lnTo>
                      <a:pt x="581" y="441"/>
                    </a:lnTo>
                    <a:lnTo>
                      <a:pt x="574" y="451"/>
                    </a:lnTo>
                    <a:lnTo>
                      <a:pt x="574" y="453"/>
                    </a:lnTo>
                    <a:lnTo>
                      <a:pt x="571" y="457"/>
                    </a:lnTo>
                    <a:lnTo>
                      <a:pt x="582" y="441"/>
                    </a:lnTo>
                    <a:lnTo>
                      <a:pt x="590" y="422"/>
                    </a:lnTo>
                    <a:lnTo>
                      <a:pt x="585" y="426"/>
                    </a:lnTo>
                    <a:lnTo>
                      <a:pt x="585" y="431"/>
                    </a:lnTo>
                    <a:close/>
                    <a:moveTo>
                      <a:pt x="593" y="409"/>
                    </a:moveTo>
                    <a:lnTo>
                      <a:pt x="593" y="415"/>
                    </a:lnTo>
                    <a:lnTo>
                      <a:pt x="593" y="409"/>
                    </a:lnTo>
                    <a:lnTo>
                      <a:pt x="593" y="409"/>
                    </a:lnTo>
                    <a:close/>
                  </a:path>
                </a:pathLst>
              </a:custGeom>
              <a:solidFill>
                <a:srgbClr val="00B05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5234" y="1892"/>
                <a:ext cx="85" cy="197"/>
              </a:xfrm>
              <a:custGeom>
                <a:rect b="b" l="l" r="r" t="t"/>
                <a:pathLst>
                  <a:path extrusionOk="0" h="197" w="85">
                    <a:moveTo>
                      <a:pt x="84" y="94"/>
                    </a:moveTo>
                    <a:lnTo>
                      <a:pt x="83" y="88"/>
                    </a:lnTo>
                    <a:lnTo>
                      <a:pt x="83" y="72"/>
                    </a:lnTo>
                    <a:lnTo>
                      <a:pt x="81" y="65"/>
                    </a:lnTo>
                    <a:lnTo>
                      <a:pt x="70" y="64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1" y="50"/>
                    </a:lnTo>
                    <a:lnTo>
                      <a:pt x="65" y="44"/>
                    </a:lnTo>
                    <a:lnTo>
                      <a:pt x="66" y="45"/>
                    </a:lnTo>
                    <a:lnTo>
                      <a:pt x="70" y="40"/>
                    </a:lnTo>
                    <a:lnTo>
                      <a:pt x="70" y="36"/>
                    </a:lnTo>
                    <a:lnTo>
                      <a:pt x="73" y="29"/>
                    </a:lnTo>
                    <a:lnTo>
                      <a:pt x="73" y="23"/>
                    </a:lnTo>
                    <a:lnTo>
                      <a:pt x="73" y="18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4" y="50"/>
                    </a:lnTo>
                    <a:lnTo>
                      <a:pt x="0" y="55"/>
                    </a:lnTo>
                    <a:lnTo>
                      <a:pt x="1" y="64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4" y="76"/>
                    </a:lnTo>
                    <a:lnTo>
                      <a:pt x="18" y="80"/>
                    </a:lnTo>
                    <a:lnTo>
                      <a:pt x="22" y="80"/>
                    </a:lnTo>
                    <a:lnTo>
                      <a:pt x="26" y="86"/>
                    </a:lnTo>
                    <a:lnTo>
                      <a:pt x="38" y="95"/>
                    </a:lnTo>
                    <a:lnTo>
                      <a:pt x="35" y="101"/>
                    </a:lnTo>
                    <a:lnTo>
                      <a:pt x="28" y="106"/>
                    </a:lnTo>
                    <a:lnTo>
                      <a:pt x="26" y="112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0" y="118"/>
                    </a:lnTo>
                    <a:lnTo>
                      <a:pt x="20" y="124"/>
                    </a:lnTo>
                    <a:lnTo>
                      <a:pt x="15" y="128"/>
                    </a:lnTo>
                    <a:lnTo>
                      <a:pt x="14" y="128"/>
                    </a:lnTo>
                    <a:lnTo>
                      <a:pt x="9" y="131"/>
                    </a:lnTo>
                    <a:lnTo>
                      <a:pt x="5" y="135"/>
                    </a:lnTo>
                    <a:lnTo>
                      <a:pt x="3" y="140"/>
                    </a:lnTo>
                    <a:lnTo>
                      <a:pt x="1" y="147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3" y="158"/>
                    </a:lnTo>
                    <a:lnTo>
                      <a:pt x="3" y="158"/>
                    </a:lnTo>
                    <a:lnTo>
                      <a:pt x="1" y="160"/>
                    </a:lnTo>
                    <a:lnTo>
                      <a:pt x="12" y="168"/>
                    </a:lnTo>
                    <a:lnTo>
                      <a:pt x="18" y="170"/>
                    </a:lnTo>
                    <a:lnTo>
                      <a:pt x="23" y="173"/>
                    </a:lnTo>
                    <a:lnTo>
                      <a:pt x="31" y="179"/>
                    </a:lnTo>
                    <a:lnTo>
                      <a:pt x="37" y="178"/>
                    </a:lnTo>
                    <a:lnTo>
                      <a:pt x="47" y="178"/>
                    </a:lnTo>
                    <a:lnTo>
                      <a:pt x="49" y="183"/>
                    </a:lnTo>
                    <a:lnTo>
                      <a:pt x="47" y="192"/>
                    </a:lnTo>
                    <a:lnTo>
                      <a:pt x="47" y="197"/>
                    </a:lnTo>
                    <a:lnTo>
                      <a:pt x="53" y="197"/>
                    </a:lnTo>
                    <a:lnTo>
                      <a:pt x="56" y="193"/>
                    </a:lnTo>
                    <a:lnTo>
                      <a:pt x="57" y="187"/>
                    </a:lnTo>
                    <a:lnTo>
                      <a:pt x="61" y="182"/>
                    </a:lnTo>
                    <a:lnTo>
                      <a:pt x="62" y="171"/>
                    </a:lnTo>
                    <a:lnTo>
                      <a:pt x="65" y="166"/>
                    </a:lnTo>
                    <a:lnTo>
                      <a:pt x="62" y="166"/>
                    </a:lnTo>
                    <a:lnTo>
                      <a:pt x="62" y="163"/>
                    </a:lnTo>
                    <a:lnTo>
                      <a:pt x="66" y="158"/>
                    </a:lnTo>
                    <a:lnTo>
                      <a:pt x="72" y="158"/>
                    </a:lnTo>
                    <a:lnTo>
                      <a:pt x="69" y="152"/>
                    </a:lnTo>
                    <a:lnTo>
                      <a:pt x="73" y="148"/>
                    </a:lnTo>
                    <a:lnTo>
                      <a:pt x="70" y="143"/>
                    </a:lnTo>
                    <a:lnTo>
                      <a:pt x="76" y="140"/>
                    </a:lnTo>
                    <a:lnTo>
                      <a:pt x="77" y="135"/>
                    </a:lnTo>
                    <a:lnTo>
                      <a:pt x="80" y="129"/>
                    </a:lnTo>
                    <a:lnTo>
                      <a:pt x="83" y="124"/>
                    </a:lnTo>
                    <a:lnTo>
                      <a:pt x="80" y="118"/>
                    </a:lnTo>
                    <a:lnTo>
                      <a:pt x="81" y="114"/>
                    </a:lnTo>
                    <a:lnTo>
                      <a:pt x="80" y="106"/>
                    </a:lnTo>
                    <a:lnTo>
                      <a:pt x="79" y="101"/>
                    </a:lnTo>
                    <a:lnTo>
                      <a:pt x="80" y="99"/>
                    </a:lnTo>
                    <a:lnTo>
                      <a:pt x="81" y="95"/>
                    </a:lnTo>
                    <a:lnTo>
                      <a:pt x="84" y="99"/>
                    </a:lnTo>
                    <a:lnTo>
                      <a:pt x="83" y="105"/>
                    </a:lnTo>
                    <a:lnTo>
                      <a:pt x="84" y="114"/>
                    </a:lnTo>
                    <a:lnTo>
                      <a:pt x="85" y="109"/>
                    </a:lnTo>
                    <a:lnTo>
                      <a:pt x="84" y="94"/>
                    </a:lnTo>
                    <a:close/>
                    <a:moveTo>
                      <a:pt x="84" y="128"/>
                    </a:moveTo>
                    <a:lnTo>
                      <a:pt x="84" y="122"/>
                    </a:lnTo>
                    <a:lnTo>
                      <a:pt x="80" y="139"/>
                    </a:lnTo>
                    <a:lnTo>
                      <a:pt x="84" y="128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743" y="2295"/>
                <a:ext cx="572" cy="252"/>
              </a:xfrm>
              <a:custGeom>
                <a:rect b="b" l="l" r="r" t="t"/>
                <a:pathLst>
                  <a:path extrusionOk="0" h="252" w="572">
                    <a:moveTo>
                      <a:pt x="551" y="72"/>
                    </a:moveTo>
                    <a:lnTo>
                      <a:pt x="549" y="68"/>
                    </a:lnTo>
                    <a:lnTo>
                      <a:pt x="548" y="57"/>
                    </a:lnTo>
                    <a:lnTo>
                      <a:pt x="545" y="52"/>
                    </a:lnTo>
                    <a:lnTo>
                      <a:pt x="540" y="46"/>
                    </a:lnTo>
                    <a:lnTo>
                      <a:pt x="540" y="50"/>
                    </a:lnTo>
                    <a:lnTo>
                      <a:pt x="538" y="53"/>
                    </a:lnTo>
                    <a:lnTo>
                      <a:pt x="532" y="54"/>
                    </a:lnTo>
                    <a:lnTo>
                      <a:pt x="532" y="60"/>
                    </a:lnTo>
                    <a:lnTo>
                      <a:pt x="533" y="69"/>
                    </a:lnTo>
                    <a:lnTo>
                      <a:pt x="528" y="75"/>
                    </a:lnTo>
                    <a:lnTo>
                      <a:pt x="526" y="72"/>
                    </a:lnTo>
                    <a:lnTo>
                      <a:pt x="529" y="68"/>
                    </a:lnTo>
                    <a:lnTo>
                      <a:pt x="524" y="65"/>
                    </a:lnTo>
                    <a:lnTo>
                      <a:pt x="526" y="60"/>
                    </a:lnTo>
                    <a:lnTo>
                      <a:pt x="526" y="54"/>
                    </a:lnTo>
                    <a:lnTo>
                      <a:pt x="526" y="49"/>
                    </a:lnTo>
                    <a:lnTo>
                      <a:pt x="519" y="49"/>
                    </a:lnTo>
                    <a:lnTo>
                      <a:pt x="513" y="52"/>
                    </a:lnTo>
                    <a:lnTo>
                      <a:pt x="511" y="57"/>
                    </a:lnTo>
                    <a:lnTo>
                      <a:pt x="500" y="54"/>
                    </a:lnTo>
                    <a:lnTo>
                      <a:pt x="495" y="58"/>
                    </a:lnTo>
                    <a:lnTo>
                      <a:pt x="490" y="60"/>
                    </a:lnTo>
                    <a:lnTo>
                      <a:pt x="484" y="61"/>
                    </a:lnTo>
                    <a:lnTo>
                      <a:pt x="483" y="56"/>
                    </a:lnTo>
                    <a:lnTo>
                      <a:pt x="479" y="50"/>
                    </a:lnTo>
                    <a:lnTo>
                      <a:pt x="476" y="45"/>
                    </a:lnTo>
                    <a:lnTo>
                      <a:pt x="475" y="39"/>
                    </a:lnTo>
                    <a:lnTo>
                      <a:pt x="477" y="35"/>
                    </a:lnTo>
                    <a:lnTo>
                      <a:pt x="475" y="31"/>
                    </a:lnTo>
                    <a:lnTo>
                      <a:pt x="477" y="34"/>
                    </a:lnTo>
                    <a:lnTo>
                      <a:pt x="477" y="35"/>
                    </a:lnTo>
                    <a:lnTo>
                      <a:pt x="479" y="37"/>
                    </a:lnTo>
                    <a:lnTo>
                      <a:pt x="477" y="42"/>
                    </a:lnTo>
                    <a:lnTo>
                      <a:pt x="483" y="52"/>
                    </a:lnTo>
                    <a:lnTo>
                      <a:pt x="488" y="52"/>
                    </a:lnTo>
                    <a:lnTo>
                      <a:pt x="494" y="53"/>
                    </a:lnTo>
                    <a:lnTo>
                      <a:pt x="505" y="43"/>
                    </a:lnTo>
                    <a:lnTo>
                      <a:pt x="499" y="41"/>
                    </a:lnTo>
                    <a:lnTo>
                      <a:pt x="505" y="41"/>
                    </a:lnTo>
                    <a:lnTo>
                      <a:pt x="513" y="42"/>
                    </a:lnTo>
                    <a:lnTo>
                      <a:pt x="509" y="37"/>
                    </a:lnTo>
                    <a:lnTo>
                      <a:pt x="514" y="38"/>
                    </a:lnTo>
                    <a:lnTo>
                      <a:pt x="518" y="37"/>
                    </a:lnTo>
                    <a:lnTo>
                      <a:pt x="518" y="33"/>
                    </a:lnTo>
                    <a:lnTo>
                      <a:pt x="513" y="27"/>
                    </a:lnTo>
                    <a:lnTo>
                      <a:pt x="509" y="26"/>
                    </a:lnTo>
                    <a:lnTo>
                      <a:pt x="514" y="25"/>
                    </a:lnTo>
                    <a:lnTo>
                      <a:pt x="524" y="31"/>
                    </a:lnTo>
                    <a:lnTo>
                      <a:pt x="530" y="31"/>
                    </a:lnTo>
                    <a:lnTo>
                      <a:pt x="526" y="26"/>
                    </a:lnTo>
                    <a:lnTo>
                      <a:pt x="522" y="22"/>
                    </a:lnTo>
                    <a:lnTo>
                      <a:pt x="533" y="30"/>
                    </a:lnTo>
                    <a:lnTo>
                      <a:pt x="537" y="37"/>
                    </a:lnTo>
                    <a:lnTo>
                      <a:pt x="536" y="31"/>
                    </a:lnTo>
                    <a:lnTo>
                      <a:pt x="526" y="16"/>
                    </a:lnTo>
                    <a:lnTo>
                      <a:pt x="526" y="14"/>
                    </a:lnTo>
                    <a:lnTo>
                      <a:pt x="521" y="12"/>
                    </a:lnTo>
                    <a:lnTo>
                      <a:pt x="517" y="7"/>
                    </a:lnTo>
                    <a:lnTo>
                      <a:pt x="515" y="3"/>
                    </a:lnTo>
                    <a:lnTo>
                      <a:pt x="452" y="16"/>
                    </a:lnTo>
                    <a:lnTo>
                      <a:pt x="380" y="31"/>
                    </a:lnTo>
                    <a:lnTo>
                      <a:pt x="237" y="57"/>
                    </a:lnTo>
                    <a:lnTo>
                      <a:pt x="186" y="65"/>
                    </a:lnTo>
                    <a:lnTo>
                      <a:pt x="165" y="67"/>
                    </a:lnTo>
                    <a:lnTo>
                      <a:pt x="155" y="67"/>
                    </a:lnTo>
                    <a:lnTo>
                      <a:pt x="152" y="73"/>
                    </a:lnTo>
                    <a:lnTo>
                      <a:pt x="152" y="79"/>
                    </a:lnTo>
                    <a:lnTo>
                      <a:pt x="151" y="88"/>
                    </a:lnTo>
                    <a:lnTo>
                      <a:pt x="145" y="91"/>
                    </a:lnTo>
                    <a:lnTo>
                      <a:pt x="141" y="95"/>
                    </a:lnTo>
                    <a:lnTo>
                      <a:pt x="137" y="107"/>
                    </a:lnTo>
                    <a:lnTo>
                      <a:pt x="132" y="113"/>
                    </a:lnTo>
                    <a:lnTo>
                      <a:pt x="127" y="109"/>
                    </a:lnTo>
                    <a:lnTo>
                      <a:pt x="118" y="113"/>
                    </a:lnTo>
                    <a:lnTo>
                      <a:pt x="113" y="117"/>
                    </a:lnTo>
                    <a:lnTo>
                      <a:pt x="110" y="122"/>
                    </a:lnTo>
                    <a:lnTo>
                      <a:pt x="106" y="128"/>
                    </a:lnTo>
                    <a:lnTo>
                      <a:pt x="102" y="128"/>
                    </a:lnTo>
                    <a:lnTo>
                      <a:pt x="96" y="122"/>
                    </a:lnTo>
                    <a:lnTo>
                      <a:pt x="92" y="125"/>
                    </a:lnTo>
                    <a:lnTo>
                      <a:pt x="89" y="128"/>
                    </a:lnTo>
                    <a:lnTo>
                      <a:pt x="88" y="133"/>
                    </a:lnTo>
                    <a:lnTo>
                      <a:pt x="83" y="132"/>
                    </a:lnTo>
                    <a:lnTo>
                      <a:pt x="81" y="142"/>
                    </a:lnTo>
                    <a:lnTo>
                      <a:pt x="79" y="147"/>
                    </a:lnTo>
                    <a:lnTo>
                      <a:pt x="73" y="147"/>
                    </a:lnTo>
                    <a:lnTo>
                      <a:pt x="62" y="155"/>
                    </a:lnTo>
                    <a:lnTo>
                      <a:pt x="49" y="168"/>
                    </a:lnTo>
                    <a:lnTo>
                      <a:pt x="43" y="171"/>
                    </a:lnTo>
                    <a:lnTo>
                      <a:pt x="33" y="171"/>
                    </a:lnTo>
                    <a:lnTo>
                      <a:pt x="23" y="178"/>
                    </a:lnTo>
                    <a:lnTo>
                      <a:pt x="18" y="183"/>
                    </a:lnTo>
                    <a:lnTo>
                      <a:pt x="16" y="189"/>
                    </a:lnTo>
                    <a:lnTo>
                      <a:pt x="15" y="195"/>
                    </a:lnTo>
                    <a:lnTo>
                      <a:pt x="11" y="201"/>
                    </a:lnTo>
                    <a:lnTo>
                      <a:pt x="0" y="204"/>
                    </a:lnTo>
                    <a:lnTo>
                      <a:pt x="0" y="224"/>
                    </a:lnTo>
                    <a:lnTo>
                      <a:pt x="80" y="212"/>
                    </a:lnTo>
                    <a:lnTo>
                      <a:pt x="98" y="204"/>
                    </a:lnTo>
                    <a:lnTo>
                      <a:pt x="103" y="202"/>
                    </a:lnTo>
                    <a:lnTo>
                      <a:pt x="111" y="195"/>
                    </a:lnTo>
                    <a:lnTo>
                      <a:pt x="122" y="191"/>
                    </a:lnTo>
                    <a:lnTo>
                      <a:pt x="126" y="189"/>
                    </a:lnTo>
                    <a:lnTo>
                      <a:pt x="132" y="187"/>
                    </a:lnTo>
                    <a:lnTo>
                      <a:pt x="191" y="180"/>
                    </a:lnTo>
                    <a:lnTo>
                      <a:pt x="213" y="179"/>
                    </a:lnTo>
                    <a:lnTo>
                      <a:pt x="218" y="185"/>
                    </a:lnTo>
                    <a:lnTo>
                      <a:pt x="222" y="182"/>
                    </a:lnTo>
                    <a:lnTo>
                      <a:pt x="232" y="190"/>
                    </a:lnTo>
                    <a:lnTo>
                      <a:pt x="233" y="195"/>
                    </a:lnTo>
                    <a:lnTo>
                      <a:pt x="235" y="201"/>
                    </a:lnTo>
                    <a:lnTo>
                      <a:pt x="236" y="202"/>
                    </a:lnTo>
                    <a:lnTo>
                      <a:pt x="309" y="191"/>
                    </a:lnTo>
                    <a:lnTo>
                      <a:pt x="393" y="250"/>
                    </a:lnTo>
                    <a:lnTo>
                      <a:pt x="395" y="252"/>
                    </a:lnTo>
                    <a:lnTo>
                      <a:pt x="399" y="252"/>
                    </a:lnTo>
                    <a:lnTo>
                      <a:pt x="410" y="247"/>
                    </a:lnTo>
                    <a:lnTo>
                      <a:pt x="419" y="244"/>
                    </a:lnTo>
                    <a:lnTo>
                      <a:pt x="429" y="244"/>
                    </a:lnTo>
                    <a:lnTo>
                      <a:pt x="433" y="241"/>
                    </a:lnTo>
                    <a:lnTo>
                      <a:pt x="434" y="231"/>
                    </a:lnTo>
                    <a:lnTo>
                      <a:pt x="431" y="220"/>
                    </a:lnTo>
                    <a:lnTo>
                      <a:pt x="431" y="220"/>
                    </a:lnTo>
                    <a:lnTo>
                      <a:pt x="434" y="225"/>
                    </a:lnTo>
                    <a:lnTo>
                      <a:pt x="438" y="237"/>
                    </a:lnTo>
                    <a:lnTo>
                      <a:pt x="438" y="222"/>
                    </a:lnTo>
                    <a:lnTo>
                      <a:pt x="439" y="217"/>
                    </a:lnTo>
                    <a:lnTo>
                      <a:pt x="443" y="206"/>
                    </a:lnTo>
                    <a:lnTo>
                      <a:pt x="450" y="195"/>
                    </a:lnTo>
                    <a:lnTo>
                      <a:pt x="462" y="186"/>
                    </a:lnTo>
                    <a:lnTo>
                      <a:pt x="458" y="180"/>
                    </a:lnTo>
                    <a:lnTo>
                      <a:pt x="462" y="175"/>
                    </a:lnTo>
                    <a:lnTo>
                      <a:pt x="460" y="172"/>
                    </a:lnTo>
                    <a:lnTo>
                      <a:pt x="465" y="174"/>
                    </a:lnTo>
                    <a:lnTo>
                      <a:pt x="461" y="179"/>
                    </a:lnTo>
                    <a:lnTo>
                      <a:pt x="467" y="180"/>
                    </a:lnTo>
                    <a:lnTo>
                      <a:pt x="468" y="180"/>
                    </a:lnTo>
                    <a:lnTo>
                      <a:pt x="472" y="175"/>
                    </a:lnTo>
                    <a:lnTo>
                      <a:pt x="476" y="166"/>
                    </a:lnTo>
                    <a:lnTo>
                      <a:pt x="483" y="167"/>
                    </a:lnTo>
                    <a:lnTo>
                      <a:pt x="495" y="160"/>
                    </a:lnTo>
                    <a:lnTo>
                      <a:pt x="500" y="160"/>
                    </a:lnTo>
                    <a:lnTo>
                      <a:pt x="500" y="157"/>
                    </a:lnTo>
                    <a:lnTo>
                      <a:pt x="505" y="153"/>
                    </a:lnTo>
                    <a:lnTo>
                      <a:pt x="507" y="159"/>
                    </a:lnTo>
                    <a:lnTo>
                      <a:pt x="509" y="153"/>
                    </a:lnTo>
                    <a:lnTo>
                      <a:pt x="514" y="156"/>
                    </a:lnTo>
                    <a:lnTo>
                      <a:pt x="517" y="156"/>
                    </a:lnTo>
                    <a:lnTo>
                      <a:pt x="521" y="145"/>
                    </a:lnTo>
                    <a:lnTo>
                      <a:pt x="526" y="141"/>
                    </a:lnTo>
                    <a:lnTo>
                      <a:pt x="528" y="136"/>
                    </a:lnTo>
                    <a:lnTo>
                      <a:pt x="526" y="132"/>
                    </a:lnTo>
                    <a:lnTo>
                      <a:pt x="524" y="132"/>
                    </a:lnTo>
                    <a:lnTo>
                      <a:pt x="521" y="137"/>
                    </a:lnTo>
                    <a:lnTo>
                      <a:pt x="517" y="138"/>
                    </a:lnTo>
                    <a:lnTo>
                      <a:pt x="518" y="133"/>
                    </a:lnTo>
                    <a:lnTo>
                      <a:pt x="515" y="128"/>
                    </a:lnTo>
                    <a:lnTo>
                      <a:pt x="514" y="133"/>
                    </a:lnTo>
                    <a:lnTo>
                      <a:pt x="514" y="133"/>
                    </a:lnTo>
                    <a:lnTo>
                      <a:pt x="510" y="134"/>
                    </a:lnTo>
                    <a:lnTo>
                      <a:pt x="511" y="140"/>
                    </a:lnTo>
                    <a:lnTo>
                      <a:pt x="506" y="137"/>
                    </a:lnTo>
                    <a:lnTo>
                      <a:pt x="496" y="144"/>
                    </a:lnTo>
                    <a:lnTo>
                      <a:pt x="486" y="142"/>
                    </a:lnTo>
                    <a:lnTo>
                      <a:pt x="476" y="134"/>
                    </a:lnTo>
                    <a:lnTo>
                      <a:pt x="472" y="129"/>
                    </a:lnTo>
                    <a:lnTo>
                      <a:pt x="477" y="133"/>
                    </a:lnTo>
                    <a:lnTo>
                      <a:pt x="483" y="134"/>
                    </a:lnTo>
                    <a:lnTo>
                      <a:pt x="488" y="140"/>
                    </a:lnTo>
                    <a:lnTo>
                      <a:pt x="494" y="140"/>
                    </a:lnTo>
                    <a:lnTo>
                      <a:pt x="498" y="137"/>
                    </a:lnTo>
                    <a:lnTo>
                      <a:pt x="506" y="128"/>
                    </a:lnTo>
                    <a:lnTo>
                      <a:pt x="506" y="122"/>
                    </a:lnTo>
                    <a:lnTo>
                      <a:pt x="500" y="124"/>
                    </a:lnTo>
                    <a:lnTo>
                      <a:pt x="502" y="119"/>
                    </a:lnTo>
                    <a:lnTo>
                      <a:pt x="509" y="118"/>
                    </a:lnTo>
                    <a:lnTo>
                      <a:pt x="510" y="113"/>
                    </a:lnTo>
                    <a:lnTo>
                      <a:pt x="499" y="109"/>
                    </a:lnTo>
                    <a:lnTo>
                      <a:pt x="494" y="109"/>
                    </a:lnTo>
                    <a:lnTo>
                      <a:pt x="471" y="102"/>
                    </a:lnTo>
                    <a:lnTo>
                      <a:pt x="469" y="100"/>
                    </a:lnTo>
                    <a:lnTo>
                      <a:pt x="469" y="99"/>
                    </a:lnTo>
                    <a:lnTo>
                      <a:pt x="480" y="102"/>
                    </a:lnTo>
                    <a:lnTo>
                      <a:pt x="491" y="103"/>
                    </a:lnTo>
                    <a:lnTo>
                      <a:pt x="496" y="100"/>
                    </a:lnTo>
                    <a:lnTo>
                      <a:pt x="499" y="102"/>
                    </a:lnTo>
                    <a:lnTo>
                      <a:pt x="498" y="96"/>
                    </a:lnTo>
                    <a:lnTo>
                      <a:pt x="496" y="92"/>
                    </a:lnTo>
                    <a:lnTo>
                      <a:pt x="502" y="91"/>
                    </a:lnTo>
                    <a:lnTo>
                      <a:pt x="499" y="95"/>
                    </a:lnTo>
                    <a:lnTo>
                      <a:pt x="505" y="99"/>
                    </a:lnTo>
                    <a:lnTo>
                      <a:pt x="510" y="100"/>
                    </a:lnTo>
                    <a:lnTo>
                      <a:pt x="510" y="95"/>
                    </a:lnTo>
                    <a:lnTo>
                      <a:pt x="513" y="100"/>
                    </a:lnTo>
                    <a:lnTo>
                      <a:pt x="518" y="102"/>
                    </a:lnTo>
                    <a:lnTo>
                      <a:pt x="530" y="102"/>
                    </a:lnTo>
                    <a:lnTo>
                      <a:pt x="534" y="96"/>
                    </a:lnTo>
                    <a:lnTo>
                      <a:pt x="541" y="80"/>
                    </a:lnTo>
                    <a:lnTo>
                      <a:pt x="541" y="76"/>
                    </a:lnTo>
                    <a:lnTo>
                      <a:pt x="547" y="77"/>
                    </a:lnTo>
                    <a:lnTo>
                      <a:pt x="551" y="72"/>
                    </a:lnTo>
                    <a:close/>
                    <a:moveTo>
                      <a:pt x="544" y="33"/>
                    </a:moveTo>
                    <a:lnTo>
                      <a:pt x="537" y="22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5" y="0"/>
                    </a:lnTo>
                    <a:lnTo>
                      <a:pt x="534" y="20"/>
                    </a:lnTo>
                    <a:lnTo>
                      <a:pt x="538" y="25"/>
                    </a:lnTo>
                    <a:lnTo>
                      <a:pt x="543" y="35"/>
                    </a:lnTo>
                    <a:lnTo>
                      <a:pt x="548" y="41"/>
                    </a:lnTo>
                    <a:lnTo>
                      <a:pt x="545" y="42"/>
                    </a:lnTo>
                    <a:lnTo>
                      <a:pt x="551" y="43"/>
                    </a:lnTo>
                    <a:lnTo>
                      <a:pt x="556" y="50"/>
                    </a:lnTo>
                    <a:lnTo>
                      <a:pt x="559" y="56"/>
                    </a:lnTo>
                    <a:lnTo>
                      <a:pt x="560" y="54"/>
                    </a:lnTo>
                    <a:lnTo>
                      <a:pt x="557" y="48"/>
                    </a:lnTo>
                    <a:lnTo>
                      <a:pt x="544" y="33"/>
                    </a:lnTo>
                    <a:close/>
                    <a:moveTo>
                      <a:pt x="458" y="189"/>
                    </a:moveTo>
                    <a:lnTo>
                      <a:pt x="453" y="194"/>
                    </a:lnTo>
                    <a:lnTo>
                      <a:pt x="450" y="199"/>
                    </a:lnTo>
                    <a:lnTo>
                      <a:pt x="454" y="194"/>
                    </a:lnTo>
                    <a:lnTo>
                      <a:pt x="465" y="185"/>
                    </a:lnTo>
                    <a:lnTo>
                      <a:pt x="464" y="185"/>
                    </a:lnTo>
                    <a:lnTo>
                      <a:pt x="458" y="189"/>
                    </a:lnTo>
                    <a:close/>
                    <a:moveTo>
                      <a:pt x="498" y="161"/>
                    </a:moveTo>
                    <a:lnTo>
                      <a:pt x="488" y="166"/>
                    </a:lnTo>
                    <a:lnTo>
                      <a:pt x="484" y="168"/>
                    </a:lnTo>
                    <a:lnTo>
                      <a:pt x="494" y="164"/>
                    </a:lnTo>
                    <a:lnTo>
                      <a:pt x="505" y="161"/>
                    </a:lnTo>
                    <a:lnTo>
                      <a:pt x="503" y="161"/>
                    </a:lnTo>
                    <a:lnTo>
                      <a:pt x="498" y="161"/>
                    </a:lnTo>
                    <a:close/>
                    <a:moveTo>
                      <a:pt x="524" y="148"/>
                    </a:moveTo>
                    <a:lnTo>
                      <a:pt x="522" y="153"/>
                    </a:lnTo>
                    <a:lnTo>
                      <a:pt x="518" y="166"/>
                    </a:lnTo>
                    <a:lnTo>
                      <a:pt x="524" y="149"/>
                    </a:lnTo>
                    <a:lnTo>
                      <a:pt x="532" y="137"/>
                    </a:lnTo>
                    <a:lnTo>
                      <a:pt x="528" y="142"/>
                    </a:lnTo>
                    <a:lnTo>
                      <a:pt x="524" y="148"/>
                    </a:lnTo>
                    <a:close/>
                    <a:moveTo>
                      <a:pt x="537" y="129"/>
                    </a:moveTo>
                    <a:lnTo>
                      <a:pt x="541" y="124"/>
                    </a:lnTo>
                    <a:lnTo>
                      <a:pt x="538" y="124"/>
                    </a:lnTo>
                    <a:lnTo>
                      <a:pt x="537" y="129"/>
                    </a:lnTo>
                    <a:close/>
                    <a:moveTo>
                      <a:pt x="549" y="114"/>
                    </a:moveTo>
                    <a:lnTo>
                      <a:pt x="545" y="119"/>
                    </a:lnTo>
                    <a:lnTo>
                      <a:pt x="556" y="110"/>
                    </a:lnTo>
                    <a:lnTo>
                      <a:pt x="556" y="109"/>
                    </a:lnTo>
                    <a:lnTo>
                      <a:pt x="555" y="110"/>
                    </a:lnTo>
                    <a:lnTo>
                      <a:pt x="549" y="114"/>
                    </a:lnTo>
                    <a:close/>
                    <a:moveTo>
                      <a:pt x="571" y="75"/>
                    </a:moveTo>
                    <a:lnTo>
                      <a:pt x="570" y="69"/>
                    </a:lnTo>
                    <a:lnTo>
                      <a:pt x="564" y="58"/>
                    </a:lnTo>
                    <a:lnTo>
                      <a:pt x="566" y="64"/>
                    </a:lnTo>
                    <a:lnTo>
                      <a:pt x="568" y="69"/>
                    </a:lnTo>
                    <a:lnTo>
                      <a:pt x="570" y="75"/>
                    </a:lnTo>
                    <a:lnTo>
                      <a:pt x="571" y="94"/>
                    </a:lnTo>
                    <a:lnTo>
                      <a:pt x="568" y="99"/>
                    </a:lnTo>
                    <a:lnTo>
                      <a:pt x="564" y="103"/>
                    </a:lnTo>
                    <a:lnTo>
                      <a:pt x="564" y="105"/>
                    </a:lnTo>
                    <a:lnTo>
                      <a:pt x="571" y="102"/>
                    </a:lnTo>
                    <a:lnTo>
                      <a:pt x="572" y="91"/>
                    </a:lnTo>
                    <a:lnTo>
                      <a:pt x="571" y="75"/>
                    </a:lnTo>
                    <a:close/>
                  </a:path>
                </a:pathLst>
              </a:custGeom>
              <a:solidFill>
                <a:srgbClr val="00B05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4936" y="1580"/>
                <a:ext cx="486" cy="364"/>
              </a:xfrm>
              <a:custGeom>
                <a:rect b="b" l="l" r="r" t="t"/>
                <a:pathLst>
                  <a:path extrusionOk="0" h="364" w="486">
                    <a:moveTo>
                      <a:pt x="371" y="349"/>
                    </a:moveTo>
                    <a:lnTo>
                      <a:pt x="374" y="344"/>
                    </a:lnTo>
                    <a:lnTo>
                      <a:pt x="379" y="341"/>
                    </a:lnTo>
                    <a:lnTo>
                      <a:pt x="381" y="335"/>
                    </a:lnTo>
                    <a:lnTo>
                      <a:pt x="386" y="325"/>
                    </a:lnTo>
                    <a:lnTo>
                      <a:pt x="381" y="319"/>
                    </a:lnTo>
                    <a:lnTo>
                      <a:pt x="381" y="316"/>
                    </a:lnTo>
                    <a:lnTo>
                      <a:pt x="389" y="308"/>
                    </a:lnTo>
                    <a:lnTo>
                      <a:pt x="389" y="303"/>
                    </a:lnTo>
                    <a:lnTo>
                      <a:pt x="385" y="297"/>
                    </a:lnTo>
                    <a:lnTo>
                      <a:pt x="375" y="238"/>
                    </a:lnTo>
                    <a:lnTo>
                      <a:pt x="373" y="235"/>
                    </a:lnTo>
                    <a:lnTo>
                      <a:pt x="373" y="185"/>
                    </a:lnTo>
                    <a:lnTo>
                      <a:pt x="374" y="179"/>
                    </a:lnTo>
                    <a:lnTo>
                      <a:pt x="371" y="174"/>
                    </a:lnTo>
                    <a:lnTo>
                      <a:pt x="371" y="170"/>
                    </a:lnTo>
                    <a:lnTo>
                      <a:pt x="359" y="117"/>
                    </a:lnTo>
                    <a:lnTo>
                      <a:pt x="351" y="110"/>
                    </a:lnTo>
                    <a:lnTo>
                      <a:pt x="350" y="116"/>
                    </a:lnTo>
                    <a:lnTo>
                      <a:pt x="347" y="110"/>
                    </a:lnTo>
                    <a:lnTo>
                      <a:pt x="347" y="102"/>
                    </a:lnTo>
                    <a:lnTo>
                      <a:pt x="344" y="91"/>
                    </a:lnTo>
                    <a:lnTo>
                      <a:pt x="341" y="86"/>
                    </a:lnTo>
                    <a:lnTo>
                      <a:pt x="337" y="75"/>
                    </a:lnTo>
                    <a:lnTo>
                      <a:pt x="337" y="64"/>
                    </a:lnTo>
                    <a:lnTo>
                      <a:pt x="340" y="63"/>
                    </a:lnTo>
                    <a:lnTo>
                      <a:pt x="339" y="57"/>
                    </a:lnTo>
                    <a:lnTo>
                      <a:pt x="337" y="52"/>
                    </a:lnTo>
                    <a:lnTo>
                      <a:pt x="337" y="47"/>
                    </a:lnTo>
                    <a:lnTo>
                      <a:pt x="336" y="41"/>
                    </a:lnTo>
                    <a:lnTo>
                      <a:pt x="331" y="36"/>
                    </a:lnTo>
                    <a:lnTo>
                      <a:pt x="329" y="30"/>
                    </a:lnTo>
                    <a:lnTo>
                      <a:pt x="329" y="18"/>
                    </a:lnTo>
                    <a:lnTo>
                      <a:pt x="325" y="13"/>
                    </a:lnTo>
                    <a:lnTo>
                      <a:pt x="325" y="7"/>
                    </a:lnTo>
                    <a:lnTo>
                      <a:pt x="324" y="3"/>
                    </a:lnTo>
                    <a:lnTo>
                      <a:pt x="324" y="0"/>
                    </a:lnTo>
                    <a:lnTo>
                      <a:pt x="283" y="11"/>
                    </a:lnTo>
                    <a:lnTo>
                      <a:pt x="246" y="19"/>
                    </a:lnTo>
                    <a:lnTo>
                      <a:pt x="241" y="19"/>
                    </a:lnTo>
                    <a:lnTo>
                      <a:pt x="230" y="25"/>
                    </a:lnTo>
                    <a:lnTo>
                      <a:pt x="213" y="45"/>
                    </a:lnTo>
                    <a:lnTo>
                      <a:pt x="195" y="74"/>
                    </a:lnTo>
                    <a:lnTo>
                      <a:pt x="196" y="80"/>
                    </a:lnTo>
                    <a:lnTo>
                      <a:pt x="188" y="90"/>
                    </a:lnTo>
                    <a:lnTo>
                      <a:pt x="185" y="94"/>
                    </a:lnTo>
                    <a:lnTo>
                      <a:pt x="180" y="99"/>
                    </a:lnTo>
                    <a:lnTo>
                      <a:pt x="170" y="109"/>
                    </a:lnTo>
                    <a:lnTo>
                      <a:pt x="169" y="114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5" y="116"/>
                    </a:lnTo>
                    <a:lnTo>
                      <a:pt x="180" y="113"/>
                    </a:lnTo>
                    <a:lnTo>
                      <a:pt x="180" y="121"/>
                    </a:lnTo>
                    <a:lnTo>
                      <a:pt x="188" y="117"/>
                    </a:lnTo>
                    <a:lnTo>
                      <a:pt x="184" y="122"/>
                    </a:lnTo>
                    <a:lnTo>
                      <a:pt x="184" y="128"/>
                    </a:lnTo>
                    <a:lnTo>
                      <a:pt x="179" y="129"/>
                    </a:lnTo>
                    <a:lnTo>
                      <a:pt x="184" y="140"/>
                    </a:lnTo>
                    <a:lnTo>
                      <a:pt x="184" y="143"/>
                    </a:lnTo>
                    <a:lnTo>
                      <a:pt x="187" y="148"/>
                    </a:lnTo>
                    <a:lnTo>
                      <a:pt x="187" y="154"/>
                    </a:lnTo>
                    <a:lnTo>
                      <a:pt x="183" y="159"/>
                    </a:lnTo>
                    <a:lnTo>
                      <a:pt x="177" y="159"/>
                    </a:lnTo>
                    <a:lnTo>
                      <a:pt x="172" y="164"/>
                    </a:lnTo>
                    <a:lnTo>
                      <a:pt x="165" y="170"/>
                    </a:lnTo>
                    <a:lnTo>
                      <a:pt x="162" y="175"/>
                    </a:lnTo>
                    <a:lnTo>
                      <a:pt x="158" y="181"/>
                    </a:lnTo>
                    <a:lnTo>
                      <a:pt x="153" y="183"/>
                    </a:lnTo>
                    <a:lnTo>
                      <a:pt x="149" y="189"/>
                    </a:lnTo>
                    <a:lnTo>
                      <a:pt x="145" y="188"/>
                    </a:lnTo>
                    <a:lnTo>
                      <a:pt x="135" y="188"/>
                    </a:lnTo>
                    <a:lnTo>
                      <a:pt x="124" y="190"/>
                    </a:lnTo>
                    <a:lnTo>
                      <a:pt x="114" y="197"/>
                    </a:lnTo>
                    <a:lnTo>
                      <a:pt x="100" y="190"/>
                    </a:lnTo>
                    <a:lnTo>
                      <a:pt x="78" y="192"/>
                    </a:lnTo>
                    <a:lnTo>
                      <a:pt x="58" y="196"/>
                    </a:lnTo>
                    <a:lnTo>
                      <a:pt x="47" y="201"/>
                    </a:lnTo>
                    <a:lnTo>
                      <a:pt x="42" y="204"/>
                    </a:lnTo>
                    <a:lnTo>
                      <a:pt x="36" y="205"/>
                    </a:lnTo>
                    <a:lnTo>
                      <a:pt x="32" y="209"/>
                    </a:lnTo>
                    <a:lnTo>
                      <a:pt x="27" y="211"/>
                    </a:lnTo>
                    <a:lnTo>
                      <a:pt x="27" y="212"/>
                    </a:lnTo>
                    <a:lnTo>
                      <a:pt x="29" y="221"/>
                    </a:lnTo>
                    <a:lnTo>
                      <a:pt x="28" y="226"/>
                    </a:lnTo>
                    <a:lnTo>
                      <a:pt x="40" y="227"/>
                    </a:lnTo>
                    <a:lnTo>
                      <a:pt x="40" y="230"/>
                    </a:lnTo>
                    <a:lnTo>
                      <a:pt x="38" y="232"/>
                    </a:lnTo>
                    <a:lnTo>
                      <a:pt x="44" y="245"/>
                    </a:lnTo>
                    <a:lnTo>
                      <a:pt x="44" y="250"/>
                    </a:lnTo>
                    <a:lnTo>
                      <a:pt x="35" y="261"/>
                    </a:lnTo>
                    <a:lnTo>
                      <a:pt x="32" y="266"/>
                    </a:lnTo>
                    <a:lnTo>
                      <a:pt x="28" y="270"/>
                    </a:lnTo>
                    <a:lnTo>
                      <a:pt x="23" y="277"/>
                    </a:lnTo>
                    <a:lnTo>
                      <a:pt x="13" y="288"/>
                    </a:lnTo>
                    <a:lnTo>
                      <a:pt x="2" y="300"/>
                    </a:lnTo>
                    <a:lnTo>
                      <a:pt x="0" y="301"/>
                    </a:lnTo>
                    <a:lnTo>
                      <a:pt x="1" y="303"/>
                    </a:lnTo>
                    <a:lnTo>
                      <a:pt x="4" y="322"/>
                    </a:lnTo>
                    <a:lnTo>
                      <a:pt x="52" y="314"/>
                    </a:lnTo>
                    <a:lnTo>
                      <a:pt x="127" y="299"/>
                    </a:lnTo>
                    <a:lnTo>
                      <a:pt x="210" y="281"/>
                    </a:lnTo>
                    <a:lnTo>
                      <a:pt x="265" y="269"/>
                    </a:lnTo>
                    <a:lnTo>
                      <a:pt x="267" y="270"/>
                    </a:lnTo>
                    <a:lnTo>
                      <a:pt x="272" y="272"/>
                    </a:lnTo>
                    <a:lnTo>
                      <a:pt x="274" y="277"/>
                    </a:lnTo>
                    <a:lnTo>
                      <a:pt x="279" y="276"/>
                    </a:lnTo>
                    <a:lnTo>
                      <a:pt x="284" y="281"/>
                    </a:lnTo>
                    <a:lnTo>
                      <a:pt x="290" y="292"/>
                    </a:lnTo>
                    <a:lnTo>
                      <a:pt x="291" y="297"/>
                    </a:lnTo>
                    <a:lnTo>
                      <a:pt x="295" y="303"/>
                    </a:lnTo>
                    <a:lnTo>
                      <a:pt x="305" y="307"/>
                    </a:lnTo>
                    <a:lnTo>
                      <a:pt x="310" y="307"/>
                    </a:lnTo>
                    <a:lnTo>
                      <a:pt x="316" y="310"/>
                    </a:lnTo>
                    <a:lnTo>
                      <a:pt x="316" y="312"/>
                    </a:lnTo>
                    <a:lnTo>
                      <a:pt x="371" y="330"/>
                    </a:lnTo>
                    <a:lnTo>
                      <a:pt x="367" y="316"/>
                    </a:lnTo>
                    <a:lnTo>
                      <a:pt x="362" y="312"/>
                    </a:lnTo>
                    <a:lnTo>
                      <a:pt x="360" y="307"/>
                    </a:lnTo>
                    <a:lnTo>
                      <a:pt x="362" y="306"/>
                    </a:lnTo>
                    <a:lnTo>
                      <a:pt x="363" y="310"/>
                    </a:lnTo>
                    <a:lnTo>
                      <a:pt x="368" y="314"/>
                    </a:lnTo>
                    <a:lnTo>
                      <a:pt x="371" y="322"/>
                    </a:lnTo>
                    <a:lnTo>
                      <a:pt x="373" y="338"/>
                    </a:lnTo>
                    <a:lnTo>
                      <a:pt x="370" y="349"/>
                    </a:lnTo>
                    <a:lnTo>
                      <a:pt x="371" y="349"/>
                    </a:lnTo>
                    <a:close/>
                    <a:moveTo>
                      <a:pt x="481" y="297"/>
                    </a:moveTo>
                    <a:lnTo>
                      <a:pt x="476" y="300"/>
                    </a:lnTo>
                    <a:lnTo>
                      <a:pt x="474" y="299"/>
                    </a:lnTo>
                    <a:lnTo>
                      <a:pt x="469" y="300"/>
                    </a:lnTo>
                    <a:lnTo>
                      <a:pt x="463" y="303"/>
                    </a:lnTo>
                    <a:lnTo>
                      <a:pt x="458" y="314"/>
                    </a:lnTo>
                    <a:lnTo>
                      <a:pt x="454" y="315"/>
                    </a:lnTo>
                    <a:lnTo>
                      <a:pt x="449" y="315"/>
                    </a:lnTo>
                    <a:lnTo>
                      <a:pt x="453" y="311"/>
                    </a:lnTo>
                    <a:lnTo>
                      <a:pt x="458" y="306"/>
                    </a:lnTo>
                    <a:lnTo>
                      <a:pt x="458" y="300"/>
                    </a:lnTo>
                    <a:lnTo>
                      <a:pt x="463" y="292"/>
                    </a:lnTo>
                    <a:lnTo>
                      <a:pt x="447" y="310"/>
                    </a:lnTo>
                    <a:lnTo>
                      <a:pt x="436" y="315"/>
                    </a:lnTo>
                    <a:lnTo>
                      <a:pt x="421" y="318"/>
                    </a:lnTo>
                    <a:lnTo>
                      <a:pt x="416" y="320"/>
                    </a:lnTo>
                    <a:lnTo>
                      <a:pt x="413" y="326"/>
                    </a:lnTo>
                    <a:lnTo>
                      <a:pt x="408" y="326"/>
                    </a:lnTo>
                    <a:lnTo>
                      <a:pt x="398" y="331"/>
                    </a:lnTo>
                    <a:lnTo>
                      <a:pt x="393" y="330"/>
                    </a:lnTo>
                    <a:lnTo>
                      <a:pt x="389" y="334"/>
                    </a:lnTo>
                    <a:lnTo>
                      <a:pt x="389" y="339"/>
                    </a:lnTo>
                    <a:lnTo>
                      <a:pt x="383" y="337"/>
                    </a:lnTo>
                    <a:lnTo>
                      <a:pt x="382" y="344"/>
                    </a:lnTo>
                    <a:lnTo>
                      <a:pt x="373" y="349"/>
                    </a:lnTo>
                    <a:lnTo>
                      <a:pt x="371" y="356"/>
                    </a:lnTo>
                    <a:lnTo>
                      <a:pt x="370" y="361"/>
                    </a:lnTo>
                    <a:lnTo>
                      <a:pt x="373" y="361"/>
                    </a:lnTo>
                    <a:lnTo>
                      <a:pt x="382" y="360"/>
                    </a:lnTo>
                    <a:lnTo>
                      <a:pt x="377" y="364"/>
                    </a:lnTo>
                    <a:lnTo>
                      <a:pt x="387" y="358"/>
                    </a:lnTo>
                    <a:lnTo>
                      <a:pt x="406" y="348"/>
                    </a:lnTo>
                    <a:lnTo>
                      <a:pt x="408" y="348"/>
                    </a:lnTo>
                    <a:lnTo>
                      <a:pt x="415" y="344"/>
                    </a:lnTo>
                    <a:lnTo>
                      <a:pt x="420" y="341"/>
                    </a:lnTo>
                    <a:lnTo>
                      <a:pt x="431" y="334"/>
                    </a:lnTo>
                    <a:lnTo>
                      <a:pt x="436" y="333"/>
                    </a:lnTo>
                    <a:lnTo>
                      <a:pt x="442" y="329"/>
                    </a:lnTo>
                    <a:lnTo>
                      <a:pt x="447" y="327"/>
                    </a:lnTo>
                    <a:lnTo>
                      <a:pt x="458" y="320"/>
                    </a:lnTo>
                    <a:lnTo>
                      <a:pt x="458" y="316"/>
                    </a:lnTo>
                    <a:lnTo>
                      <a:pt x="463" y="315"/>
                    </a:lnTo>
                    <a:lnTo>
                      <a:pt x="474" y="306"/>
                    </a:lnTo>
                    <a:lnTo>
                      <a:pt x="480" y="303"/>
                    </a:lnTo>
                    <a:lnTo>
                      <a:pt x="486" y="293"/>
                    </a:lnTo>
                    <a:lnTo>
                      <a:pt x="481" y="297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5309" y="1712"/>
                <a:ext cx="226" cy="122"/>
              </a:xfrm>
              <a:custGeom>
                <a:rect b="b" l="l" r="r" t="t"/>
                <a:pathLst>
                  <a:path extrusionOk="0" h="122" w="226">
                    <a:moveTo>
                      <a:pt x="217" y="77"/>
                    </a:moveTo>
                    <a:lnTo>
                      <a:pt x="214" y="66"/>
                    </a:lnTo>
                    <a:lnTo>
                      <a:pt x="207" y="57"/>
                    </a:lnTo>
                    <a:lnTo>
                      <a:pt x="202" y="53"/>
                    </a:lnTo>
                    <a:lnTo>
                      <a:pt x="196" y="51"/>
                    </a:lnTo>
                    <a:lnTo>
                      <a:pt x="191" y="53"/>
                    </a:lnTo>
                    <a:lnTo>
                      <a:pt x="196" y="53"/>
                    </a:lnTo>
                    <a:lnTo>
                      <a:pt x="202" y="57"/>
                    </a:lnTo>
                    <a:lnTo>
                      <a:pt x="203" y="62"/>
                    </a:lnTo>
                    <a:lnTo>
                      <a:pt x="208" y="62"/>
                    </a:lnTo>
                    <a:lnTo>
                      <a:pt x="211" y="70"/>
                    </a:lnTo>
                    <a:lnTo>
                      <a:pt x="206" y="76"/>
                    </a:lnTo>
                    <a:lnTo>
                      <a:pt x="196" y="84"/>
                    </a:lnTo>
                    <a:lnTo>
                      <a:pt x="191" y="83"/>
                    </a:lnTo>
                    <a:lnTo>
                      <a:pt x="185" y="83"/>
                    </a:lnTo>
                    <a:lnTo>
                      <a:pt x="181" y="81"/>
                    </a:lnTo>
                    <a:lnTo>
                      <a:pt x="177" y="70"/>
                    </a:lnTo>
                    <a:lnTo>
                      <a:pt x="172" y="69"/>
                    </a:lnTo>
                    <a:lnTo>
                      <a:pt x="166" y="66"/>
                    </a:lnTo>
                    <a:lnTo>
                      <a:pt x="166" y="62"/>
                    </a:lnTo>
                    <a:lnTo>
                      <a:pt x="172" y="65"/>
                    </a:lnTo>
                    <a:lnTo>
                      <a:pt x="168" y="58"/>
                    </a:lnTo>
                    <a:lnTo>
                      <a:pt x="157" y="49"/>
                    </a:lnTo>
                    <a:lnTo>
                      <a:pt x="151" y="49"/>
                    </a:lnTo>
                    <a:lnTo>
                      <a:pt x="146" y="51"/>
                    </a:lnTo>
                    <a:lnTo>
                      <a:pt x="141" y="49"/>
                    </a:lnTo>
                    <a:lnTo>
                      <a:pt x="138" y="43"/>
                    </a:lnTo>
                    <a:lnTo>
                      <a:pt x="143" y="43"/>
                    </a:lnTo>
                    <a:lnTo>
                      <a:pt x="141" y="38"/>
                    </a:lnTo>
                    <a:lnTo>
                      <a:pt x="145" y="32"/>
                    </a:lnTo>
                    <a:lnTo>
                      <a:pt x="145" y="31"/>
                    </a:lnTo>
                    <a:lnTo>
                      <a:pt x="146" y="26"/>
                    </a:lnTo>
                    <a:lnTo>
                      <a:pt x="157" y="19"/>
                    </a:lnTo>
                    <a:lnTo>
                      <a:pt x="158" y="14"/>
                    </a:lnTo>
                    <a:lnTo>
                      <a:pt x="153" y="14"/>
                    </a:lnTo>
                    <a:lnTo>
                      <a:pt x="154" y="15"/>
                    </a:lnTo>
                    <a:lnTo>
                      <a:pt x="149" y="16"/>
                    </a:lnTo>
                    <a:lnTo>
                      <a:pt x="143" y="12"/>
                    </a:lnTo>
                    <a:lnTo>
                      <a:pt x="142" y="7"/>
                    </a:lnTo>
                    <a:lnTo>
                      <a:pt x="138" y="4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28" y="4"/>
                    </a:lnTo>
                    <a:lnTo>
                      <a:pt x="126" y="9"/>
                    </a:lnTo>
                    <a:lnTo>
                      <a:pt x="124" y="8"/>
                    </a:lnTo>
                    <a:lnTo>
                      <a:pt x="120" y="14"/>
                    </a:lnTo>
                    <a:lnTo>
                      <a:pt x="115" y="22"/>
                    </a:lnTo>
                    <a:lnTo>
                      <a:pt x="47" y="37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103"/>
                    </a:lnTo>
                    <a:lnTo>
                      <a:pt x="2" y="106"/>
                    </a:lnTo>
                    <a:lnTo>
                      <a:pt x="36" y="99"/>
                    </a:lnTo>
                    <a:lnTo>
                      <a:pt x="42" y="99"/>
                    </a:lnTo>
                    <a:lnTo>
                      <a:pt x="51" y="95"/>
                    </a:lnTo>
                    <a:lnTo>
                      <a:pt x="55" y="95"/>
                    </a:lnTo>
                    <a:lnTo>
                      <a:pt x="61" y="92"/>
                    </a:lnTo>
                    <a:lnTo>
                      <a:pt x="90" y="85"/>
                    </a:lnTo>
                    <a:lnTo>
                      <a:pt x="97" y="84"/>
                    </a:lnTo>
                    <a:lnTo>
                      <a:pt x="101" y="84"/>
                    </a:lnTo>
                    <a:lnTo>
                      <a:pt x="122" y="79"/>
                    </a:lnTo>
                    <a:lnTo>
                      <a:pt x="126" y="81"/>
                    </a:lnTo>
                    <a:lnTo>
                      <a:pt x="128" y="87"/>
                    </a:lnTo>
                    <a:lnTo>
                      <a:pt x="131" y="88"/>
                    </a:lnTo>
                    <a:lnTo>
                      <a:pt x="132" y="92"/>
                    </a:lnTo>
                    <a:lnTo>
                      <a:pt x="135" y="96"/>
                    </a:lnTo>
                    <a:lnTo>
                      <a:pt x="137" y="96"/>
                    </a:lnTo>
                    <a:lnTo>
                      <a:pt x="141" y="99"/>
                    </a:lnTo>
                    <a:lnTo>
                      <a:pt x="143" y="102"/>
                    </a:lnTo>
                    <a:lnTo>
                      <a:pt x="149" y="103"/>
                    </a:lnTo>
                    <a:lnTo>
                      <a:pt x="150" y="110"/>
                    </a:lnTo>
                    <a:lnTo>
                      <a:pt x="151" y="114"/>
                    </a:lnTo>
                    <a:lnTo>
                      <a:pt x="154" y="108"/>
                    </a:lnTo>
                    <a:lnTo>
                      <a:pt x="160" y="108"/>
                    </a:lnTo>
                    <a:lnTo>
                      <a:pt x="162" y="100"/>
                    </a:lnTo>
                    <a:lnTo>
                      <a:pt x="168" y="96"/>
                    </a:lnTo>
                    <a:lnTo>
                      <a:pt x="170" y="91"/>
                    </a:lnTo>
                    <a:lnTo>
                      <a:pt x="176" y="87"/>
                    </a:lnTo>
                    <a:lnTo>
                      <a:pt x="176" y="92"/>
                    </a:lnTo>
                    <a:lnTo>
                      <a:pt x="177" y="103"/>
                    </a:lnTo>
                    <a:lnTo>
                      <a:pt x="184" y="100"/>
                    </a:lnTo>
                    <a:lnTo>
                      <a:pt x="188" y="98"/>
                    </a:lnTo>
                    <a:lnTo>
                      <a:pt x="189" y="92"/>
                    </a:lnTo>
                    <a:lnTo>
                      <a:pt x="192" y="92"/>
                    </a:lnTo>
                    <a:lnTo>
                      <a:pt x="207" y="84"/>
                    </a:lnTo>
                    <a:lnTo>
                      <a:pt x="214" y="83"/>
                    </a:lnTo>
                    <a:lnTo>
                      <a:pt x="217" y="77"/>
                    </a:lnTo>
                    <a:close/>
                    <a:moveTo>
                      <a:pt x="222" y="108"/>
                    </a:moveTo>
                    <a:lnTo>
                      <a:pt x="218" y="106"/>
                    </a:lnTo>
                    <a:lnTo>
                      <a:pt x="219" y="107"/>
                    </a:lnTo>
                    <a:lnTo>
                      <a:pt x="218" y="113"/>
                    </a:lnTo>
                    <a:lnTo>
                      <a:pt x="214" y="117"/>
                    </a:lnTo>
                    <a:lnTo>
                      <a:pt x="223" y="115"/>
                    </a:lnTo>
                    <a:lnTo>
                      <a:pt x="226" y="114"/>
                    </a:lnTo>
                    <a:lnTo>
                      <a:pt x="222" y="108"/>
                    </a:lnTo>
                    <a:close/>
                    <a:moveTo>
                      <a:pt x="181" y="108"/>
                    </a:moveTo>
                    <a:lnTo>
                      <a:pt x="179" y="113"/>
                    </a:lnTo>
                    <a:lnTo>
                      <a:pt x="175" y="122"/>
                    </a:lnTo>
                    <a:lnTo>
                      <a:pt x="184" y="117"/>
                    </a:lnTo>
                    <a:lnTo>
                      <a:pt x="189" y="113"/>
                    </a:lnTo>
                    <a:lnTo>
                      <a:pt x="185" y="107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5380" y="1317"/>
                <a:ext cx="255" cy="377"/>
              </a:xfrm>
              <a:custGeom>
                <a:rect b="b" l="l" r="r" t="t"/>
                <a:pathLst>
                  <a:path extrusionOk="0" h="377" w="255">
                    <a:moveTo>
                      <a:pt x="234" y="173"/>
                    </a:moveTo>
                    <a:lnTo>
                      <a:pt x="230" y="178"/>
                    </a:lnTo>
                    <a:lnTo>
                      <a:pt x="226" y="173"/>
                    </a:lnTo>
                    <a:lnTo>
                      <a:pt x="231" y="164"/>
                    </a:lnTo>
                    <a:lnTo>
                      <a:pt x="222" y="155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17" y="152"/>
                    </a:lnTo>
                    <a:lnTo>
                      <a:pt x="213" y="152"/>
                    </a:lnTo>
                    <a:lnTo>
                      <a:pt x="209" y="156"/>
                    </a:lnTo>
                    <a:lnTo>
                      <a:pt x="204" y="152"/>
                    </a:lnTo>
                    <a:lnTo>
                      <a:pt x="201" y="147"/>
                    </a:lnTo>
                    <a:lnTo>
                      <a:pt x="201" y="141"/>
                    </a:lnTo>
                    <a:lnTo>
                      <a:pt x="197" y="136"/>
                    </a:lnTo>
                    <a:lnTo>
                      <a:pt x="196" y="130"/>
                    </a:lnTo>
                    <a:lnTo>
                      <a:pt x="197" y="125"/>
                    </a:lnTo>
                    <a:lnTo>
                      <a:pt x="193" y="124"/>
                    </a:lnTo>
                    <a:lnTo>
                      <a:pt x="188" y="125"/>
                    </a:lnTo>
                    <a:lnTo>
                      <a:pt x="182" y="125"/>
                    </a:lnTo>
                    <a:lnTo>
                      <a:pt x="177" y="121"/>
                    </a:lnTo>
                    <a:lnTo>
                      <a:pt x="173" y="122"/>
                    </a:lnTo>
                    <a:lnTo>
                      <a:pt x="170" y="117"/>
                    </a:lnTo>
                    <a:lnTo>
                      <a:pt x="171" y="113"/>
                    </a:lnTo>
                    <a:lnTo>
                      <a:pt x="169" y="107"/>
                    </a:lnTo>
                    <a:lnTo>
                      <a:pt x="169" y="102"/>
                    </a:lnTo>
                    <a:lnTo>
                      <a:pt x="162" y="84"/>
                    </a:lnTo>
                    <a:lnTo>
                      <a:pt x="139" y="15"/>
                    </a:lnTo>
                    <a:lnTo>
                      <a:pt x="135" y="14"/>
                    </a:lnTo>
                    <a:lnTo>
                      <a:pt x="124" y="7"/>
                    </a:lnTo>
                    <a:lnTo>
                      <a:pt x="113" y="3"/>
                    </a:lnTo>
                    <a:lnTo>
                      <a:pt x="108" y="0"/>
                    </a:lnTo>
                    <a:lnTo>
                      <a:pt x="101" y="3"/>
                    </a:lnTo>
                    <a:lnTo>
                      <a:pt x="97" y="8"/>
                    </a:lnTo>
                    <a:lnTo>
                      <a:pt x="93" y="11"/>
                    </a:lnTo>
                    <a:lnTo>
                      <a:pt x="87" y="17"/>
                    </a:lnTo>
                    <a:lnTo>
                      <a:pt x="83" y="19"/>
                    </a:lnTo>
                    <a:lnTo>
                      <a:pt x="78" y="25"/>
                    </a:lnTo>
                    <a:lnTo>
                      <a:pt x="71" y="22"/>
                    </a:lnTo>
                    <a:lnTo>
                      <a:pt x="66" y="18"/>
                    </a:lnTo>
                    <a:lnTo>
                      <a:pt x="63" y="7"/>
                    </a:lnTo>
                    <a:lnTo>
                      <a:pt x="57" y="7"/>
                    </a:lnTo>
                    <a:lnTo>
                      <a:pt x="52" y="8"/>
                    </a:lnTo>
                    <a:lnTo>
                      <a:pt x="28" y="79"/>
                    </a:lnTo>
                    <a:lnTo>
                      <a:pt x="32" y="102"/>
                    </a:lnTo>
                    <a:lnTo>
                      <a:pt x="28" y="109"/>
                    </a:lnTo>
                    <a:lnTo>
                      <a:pt x="25" y="125"/>
                    </a:lnTo>
                    <a:lnTo>
                      <a:pt x="28" y="129"/>
                    </a:lnTo>
                    <a:lnTo>
                      <a:pt x="28" y="140"/>
                    </a:lnTo>
                    <a:lnTo>
                      <a:pt x="32" y="145"/>
                    </a:lnTo>
                    <a:lnTo>
                      <a:pt x="26" y="156"/>
                    </a:lnTo>
                    <a:lnTo>
                      <a:pt x="29" y="160"/>
                    </a:lnTo>
                    <a:lnTo>
                      <a:pt x="19" y="171"/>
                    </a:lnTo>
                    <a:lnTo>
                      <a:pt x="17" y="177"/>
                    </a:lnTo>
                    <a:lnTo>
                      <a:pt x="15" y="182"/>
                    </a:lnTo>
                    <a:lnTo>
                      <a:pt x="15" y="182"/>
                    </a:lnTo>
                    <a:lnTo>
                      <a:pt x="21" y="193"/>
                    </a:lnTo>
                    <a:lnTo>
                      <a:pt x="15" y="192"/>
                    </a:lnTo>
                    <a:lnTo>
                      <a:pt x="14" y="192"/>
                    </a:lnTo>
                    <a:lnTo>
                      <a:pt x="13" y="197"/>
                    </a:lnTo>
                    <a:lnTo>
                      <a:pt x="14" y="202"/>
                    </a:lnTo>
                    <a:lnTo>
                      <a:pt x="9" y="204"/>
                    </a:lnTo>
                    <a:lnTo>
                      <a:pt x="5" y="201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40" y="327"/>
                    </a:lnTo>
                    <a:lnTo>
                      <a:pt x="45" y="343"/>
                    </a:lnTo>
                    <a:lnTo>
                      <a:pt x="45" y="349"/>
                    </a:lnTo>
                    <a:lnTo>
                      <a:pt x="48" y="353"/>
                    </a:lnTo>
                    <a:lnTo>
                      <a:pt x="49" y="358"/>
                    </a:lnTo>
                    <a:lnTo>
                      <a:pt x="55" y="362"/>
                    </a:lnTo>
                    <a:lnTo>
                      <a:pt x="60" y="365"/>
                    </a:lnTo>
                    <a:lnTo>
                      <a:pt x="61" y="371"/>
                    </a:lnTo>
                    <a:lnTo>
                      <a:pt x="66" y="376"/>
                    </a:lnTo>
                    <a:lnTo>
                      <a:pt x="68" y="377"/>
                    </a:lnTo>
                    <a:lnTo>
                      <a:pt x="74" y="372"/>
                    </a:lnTo>
                    <a:lnTo>
                      <a:pt x="75" y="366"/>
                    </a:lnTo>
                    <a:lnTo>
                      <a:pt x="74" y="361"/>
                    </a:lnTo>
                    <a:lnTo>
                      <a:pt x="74" y="356"/>
                    </a:lnTo>
                    <a:lnTo>
                      <a:pt x="79" y="352"/>
                    </a:lnTo>
                    <a:lnTo>
                      <a:pt x="83" y="341"/>
                    </a:lnTo>
                    <a:lnTo>
                      <a:pt x="80" y="337"/>
                    </a:lnTo>
                    <a:lnTo>
                      <a:pt x="87" y="326"/>
                    </a:lnTo>
                    <a:lnTo>
                      <a:pt x="83" y="324"/>
                    </a:lnTo>
                    <a:lnTo>
                      <a:pt x="83" y="319"/>
                    </a:lnTo>
                    <a:lnTo>
                      <a:pt x="85" y="314"/>
                    </a:lnTo>
                    <a:lnTo>
                      <a:pt x="93" y="303"/>
                    </a:lnTo>
                    <a:lnTo>
                      <a:pt x="95" y="312"/>
                    </a:lnTo>
                    <a:lnTo>
                      <a:pt x="95" y="307"/>
                    </a:lnTo>
                    <a:lnTo>
                      <a:pt x="97" y="312"/>
                    </a:lnTo>
                    <a:lnTo>
                      <a:pt x="99" y="307"/>
                    </a:lnTo>
                    <a:lnTo>
                      <a:pt x="101" y="301"/>
                    </a:lnTo>
                    <a:lnTo>
                      <a:pt x="102" y="301"/>
                    </a:lnTo>
                    <a:lnTo>
                      <a:pt x="106" y="312"/>
                    </a:lnTo>
                    <a:lnTo>
                      <a:pt x="108" y="307"/>
                    </a:lnTo>
                    <a:lnTo>
                      <a:pt x="101" y="291"/>
                    </a:lnTo>
                    <a:lnTo>
                      <a:pt x="98" y="293"/>
                    </a:lnTo>
                    <a:lnTo>
                      <a:pt x="99" y="288"/>
                    </a:lnTo>
                    <a:lnTo>
                      <a:pt x="101" y="282"/>
                    </a:lnTo>
                    <a:lnTo>
                      <a:pt x="101" y="288"/>
                    </a:lnTo>
                    <a:lnTo>
                      <a:pt x="109" y="305"/>
                    </a:lnTo>
                    <a:lnTo>
                      <a:pt x="110" y="300"/>
                    </a:lnTo>
                    <a:lnTo>
                      <a:pt x="106" y="295"/>
                    </a:lnTo>
                    <a:lnTo>
                      <a:pt x="108" y="288"/>
                    </a:lnTo>
                    <a:lnTo>
                      <a:pt x="110" y="286"/>
                    </a:lnTo>
                    <a:lnTo>
                      <a:pt x="113" y="292"/>
                    </a:lnTo>
                    <a:lnTo>
                      <a:pt x="112" y="297"/>
                    </a:lnTo>
                    <a:lnTo>
                      <a:pt x="117" y="300"/>
                    </a:lnTo>
                    <a:lnTo>
                      <a:pt x="114" y="289"/>
                    </a:lnTo>
                    <a:lnTo>
                      <a:pt x="114" y="284"/>
                    </a:lnTo>
                    <a:lnTo>
                      <a:pt x="116" y="282"/>
                    </a:lnTo>
                    <a:lnTo>
                      <a:pt x="116" y="288"/>
                    </a:lnTo>
                    <a:lnTo>
                      <a:pt x="117" y="293"/>
                    </a:lnTo>
                    <a:lnTo>
                      <a:pt x="121" y="296"/>
                    </a:lnTo>
                    <a:lnTo>
                      <a:pt x="123" y="292"/>
                    </a:lnTo>
                    <a:lnTo>
                      <a:pt x="121" y="285"/>
                    </a:lnTo>
                    <a:lnTo>
                      <a:pt x="124" y="281"/>
                    </a:lnTo>
                    <a:lnTo>
                      <a:pt x="129" y="281"/>
                    </a:lnTo>
                    <a:lnTo>
                      <a:pt x="135" y="284"/>
                    </a:lnTo>
                    <a:lnTo>
                      <a:pt x="136" y="278"/>
                    </a:lnTo>
                    <a:lnTo>
                      <a:pt x="140" y="272"/>
                    </a:lnTo>
                    <a:lnTo>
                      <a:pt x="139" y="267"/>
                    </a:lnTo>
                    <a:lnTo>
                      <a:pt x="139" y="262"/>
                    </a:lnTo>
                    <a:lnTo>
                      <a:pt x="139" y="255"/>
                    </a:lnTo>
                    <a:lnTo>
                      <a:pt x="140" y="251"/>
                    </a:lnTo>
                    <a:lnTo>
                      <a:pt x="140" y="246"/>
                    </a:lnTo>
                    <a:lnTo>
                      <a:pt x="137" y="240"/>
                    </a:lnTo>
                    <a:lnTo>
                      <a:pt x="146" y="236"/>
                    </a:lnTo>
                    <a:lnTo>
                      <a:pt x="144" y="227"/>
                    </a:lnTo>
                    <a:lnTo>
                      <a:pt x="148" y="232"/>
                    </a:lnTo>
                    <a:lnTo>
                      <a:pt x="147" y="238"/>
                    </a:lnTo>
                    <a:lnTo>
                      <a:pt x="152" y="236"/>
                    </a:lnTo>
                    <a:lnTo>
                      <a:pt x="151" y="242"/>
                    </a:lnTo>
                    <a:lnTo>
                      <a:pt x="148" y="246"/>
                    </a:lnTo>
                    <a:lnTo>
                      <a:pt x="159" y="246"/>
                    </a:lnTo>
                    <a:lnTo>
                      <a:pt x="167" y="248"/>
                    </a:lnTo>
                    <a:lnTo>
                      <a:pt x="165" y="243"/>
                    </a:lnTo>
                    <a:lnTo>
                      <a:pt x="163" y="238"/>
                    </a:lnTo>
                    <a:lnTo>
                      <a:pt x="165" y="232"/>
                    </a:lnTo>
                    <a:lnTo>
                      <a:pt x="165" y="227"/>
                    </a:lnTo>
                    <a:lnTo>
                      <a:pt x="169" y="232"/>
                    </a:lnTo>
                    <a:lnTo>
                      <a:pt x="174" y="228"/>
                    </a:lnTo>
                    <a:lnTo>
                      <a:pt x="173" y="223"/>
                    </a:lnTo>
                    <a:lnTo>
                      <a:pt x="186" y="227"/>
                    </a:lnTo>
                    <a:lnTo>
                      <a:pt x="190" y="232"/>
                    </a:lnTo>
                    <a:lnTo>
                      <a:pt x="192" y="227"/>
                    </a:lnTo>
                    <a:lnTo>
                      <a:pt x="190" y="221"/>
                    </a:lnTo>
                    <a:lnTo>
                      <a:pt x="193" y="219"/>
                    </a:lnTo>
                    <a:lnTo>
                      <a:pt x="194" y="224"/>
                    </a:lnTo>
                    <a:lnTo>
                      <a:pt x="196" y="219"/>
                    </a:lnTo>
                    <a:lnTo>
                      <a:pt x="197" y="224"/>
                    </a:lnTo>
                    <a:lnTo>
                      <a:pt x="198" y="219"/>
                    </a:lnTo>
                    <a:lnTo>
                      <a:pt x="196" y="213"/>
                    </a:lnTo>
                    <a:lnTo>
                      <a:pt x="200" y="208"/>
                    </a:lnTo>
                    <a:lnTo>
                      <a:pt x="204" y="213"/>
                    </a:lnTo>
                    <a:lnTo>
                      <a:pt x="207" y="213"/>
                    </a:lnTo>
                    <a:lnTo>
                      <a:pt x="208" y="208"/>
                    </a:lnTo>
                    <a:lnTo>
                      <a:pt x="212" y="208"/>
                    </a:lnTo>
                    <a:lnTo>
                      <a:pt x="212" y="204"/>
                    </a:lnTo>
                    <a:lnTo>
                      <a:pt x="217" y="201"/>
                    </a:lnTo>
                    <a:lnTo>
                      <a:pt x="217" y="201"/>
                    </a:lnTo>
                    <a:lnTo>
                      <a:pt x="217" y="197"/>
                    </a:lnTo>
                    <a:lnTo>
                      <a:pt x="223" y="198"/>
                    </a:lnTo>
                    <a:lnTo>
                      <a:pt x="219" y="193"/>
                    </a:lnTo>
                    <a:lnTo>
                      <a:pt x="227" y="194"/>
                    </a:lnTo>
                    <a:lnTo>
                      <a:pt x="232" y="190"/>
                    </a:lnTo>
                    <a:lnTo>
                      <a:pt x="238" y="181"/>
                    </a:lnTo>
                    <a:lnTo>
                      <a:pt x="238" y="175"/>
                    </a:lnTo>
                    <a:lnTo>
                      <a:pt x="232" y="171"/>
                    </a:lnTo>
                    <a:lnTo>
                      <a:pt x="234" y="173"/>
                    </a:lnTo>
                    <a:close/>
                    <a:moveTo>
                      <a:pt x="177" y="228"/>
                    </a:moveTo>
                    <a:lnTo>
                      <a:pt x="170" y="238"/>
                    </a:lnTo>
                    <a:lnTo>
                      <a:pt x="173" y="243"/>
                    </a:lnTo>
                    <a:lnTo>
                      <a:pt x="182" y="238"/>
                    </a:lnTo>
                    <a:lnTo>
                      <a:pt x="184" y="232"/>
                    </a:lnTo>
                    <a:lnTo>
                      <a:pt x="178" y="228"/>
                    </a:lnTo>
                    <a:lnTo>
                      <a:pt x="177" y="228"/>
                    </a:lnTo>
                    <a:close/>
                    <a:moveTo>
                      <a:pt x="251" y="174"/>
                    </a:moveTo>
                    <a:lnTo>
                      <a:pt x="251" y="174"/>
                    </a:lnTo>
                    <a:lnTo>
                      <a:pt x="249" y="178"/>
                    </a:lnTo>
                    <a:lnTo>
                      <a:pt x="247" y="185"/>
                    </a:lnTo>
                    <a:lnTo>
                      <a:pt x="250" y="190"/>
                    </a:lnTo>
                    <a:lnTo>
                      <a:pt x="255" y="185"/>
                    </a:lnTo>
                    <a:lnTo>
                      <a:pt x="255" y="179"/>
                    </a:lnTo>
                    <a:lnTo>
                      <a:pt x="251" y="174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60" name="Google Shape;360;p31"/>
            <p:cNvSpPr/>
            <p:nvPr/>
          </p:nvSpPr>
          <p:spPr>
            <a:xfrm>
              <a:off x="3198" y="2729"/>
              <a:ext cx="293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Alabama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1236" y="2552"/>
              <a:ext cx="270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Arizona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739" y="2571"/>
              <a:ext cx="302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Arkansas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68" y="2286"/>
              <a:ext cx="337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California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1714" y="2187"/>
              <a:ext cx="301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Colorado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3736" y="3234"/>
              <a:ext cx="233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Florida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3525" y="2756"/>
              <a:ext cx="262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Georgia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1272" y="1668"/>
              <a:ext cx="185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Idaho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2987" y="2087"/>
              <a:ext cx="228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Illinois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247" y="2087"/>
              <a:ext cx="243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Indiana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2694" y="1929"/>
              <a:ext cx="168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Iowa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2273" y="2245"/>
              <a:ext cx="234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Kansas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247" y="2334"/>
              <a:ext cx="327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Kentucky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822" y="3043"/>
              <a:ext cx="319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Louisiana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4332" y="1361"/>
              <a:ext cx="207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Maine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4597" y="1745"/>
              <a:ext cx="513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Massachusetts</a:t>
              </a: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3254" y="1770"/>
              <a:ext cx="31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Michigan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2591" y="1490"/>
              <a:ext cx="341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Minnesota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2953" y="2799"/>
              <a:ext cx="367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Mississippi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2756" y="2245"/>
              <a:ext cx="298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Missouri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1567" y="1385"/>
              <a:ext cx="288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Montana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2174" y="1958"/>
              <a:ext cx="307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Nebraska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925" y="1980"/>
              <a:ext cx="248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Nevada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4596" y="1533"/>
              <a:ext cx="575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New Hampshire</a:t>
              </a: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625" y="2614"/>
              <a:ext cx="435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New Mexico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3870" y="1719"/>
              <a:ext cx="345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New York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3682" y="2450"/>
              <a:ext cx="488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North Carolina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2054" y="1402"/>
              <a:ext cx="443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North Dakota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3515" y="2023"/>
              <a:ext cx="168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Ohio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2338" y="2529"/>
              <a:ext cx="337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Oklahoma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856" y="1533"/>
              <a:ext cx="243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Oregon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3682" y="1905"/>
              <a:ext cx="431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Pennsylvania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3720" y="2614"/>
              <a:ext cx="487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South Carolina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2054" y="1684"/>
              <a:ext cx="442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South Dakota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3127" y="2486"/>
              <a:ext cx="338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Tennessee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192" y="2936"/>
              <a:ext cx="194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Texas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1351" y="2077"/>
              <a:ext cx="158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Utah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596" y="1639"/>
              <a:ext cx="346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Vermont</a:t>
              </a: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3820" y="2286"/>
              <a:ext cx="267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Virginia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872" y="1182"/>
              <a:ext cx="391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Washington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3682" y="2173"/>
              <a:ext cx="470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West Virginia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890" y="1619"/>
              <a:ext cx="341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Wisconsin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1597" y="1794"/>
              <a:ext cx="333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Wyoming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4596" y="1957"/>
              <a:ext cx="437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Connecticut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596" y="2169"/>
              <a:ext cx="358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Delaware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596" y="2276"/>
              <a:ext cx="374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Maryland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4596" y="2063"/>
              <a:ext cx="422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New Jersey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4596" y="1851"/>
              <a:ext cx="475" cy="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Rhode Island</a:t>
              </a:r>
              <a:endParaRPr/>
            </a:p>
          </p:txBody>
        </p:sp>
        <p:cxnSp>
          <p:nvCxnSpPr>
            <p:cNvPr id="408" name="Google Shape;408;p31"/>
            <p:cNvCxnSpPr>
              <a:stCxn id="407" idx="1"/>
            </p:cNvCxnSpPr>
            <p:nvPr/>
          </p:nvCxnSpPr>
          <p:spPr>
            <a:xfrm rot="10800000">
              <a:off x="4296" y="1900"/>
              <a:ext cx="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Google Shape;409;p31"/>
            <p:cNvCxnSpPr/>
            <p:nvPr/>
          </p:nvCxnSpPr>
          <p:spPr>
            <a:xfrm rot="10800000">
              <a:off x="4277" y="1801"/>
              <a:ext cx="320" cy="18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31"/>
            <p:cNvCxnSpPr>
              <a:stCxn id="406" idx="1"/>
            </p:cNvCxnSpPr>
            <p:nvPr/>
          </p:nvCxnSpPr>
          <p:spPr>
            <a:xfrm rot="10800000">
              <a:off x="4296" y="2112"/>
              <a:ext cx="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31"/>
            <p:cNvCxnSpPr>
              <a:stCxn id="404" idx="1"/>
            </p:cNvCxnSpPr>
            <p:nvPr/>
          </p:nvCxnSpPr>
          <p:spPr>
            <a:xfrm rot="10800000">
              <a:off x="3996" y="2218"/>
              <a:ext cx="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31"/>
            <p:cNvCxnSpPr>
              <a:stCxn id="405" idx="1"/>
            </p:cNvCxnSpPr>
            <p:nvPr/>
          </p:nvCxnSpPr>
          <p:spPr>
            <a:xfrm rot="10800000">
              <a:off x="3996" y="2024"/>
              <a:ext cx="600" cy="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31"/>
            <p:cNvCxnSpPr>
              <a:stCxn id="383" idx="1"/>
            </p:cNvCxnSpPr>
            <p:nvPr/>
          </p:nvCxnSpPr>
          <p:spPr>
            <a:xfrm rot="10800000">
              <a:off x="4296" y="1582"/>
              <a:ext cx="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31"/>
            <p:cNvCxnSpPr>
              <a:stCxn id="375" idx="1"/>
            </p:cNvCxnSpPr>
            <p:nvPr/>
          </p:nvCxnSpPr>
          <p:spPr>
            <a:xfrm rot="10800000">
              <a:off x="4297" y="1793"/>
              <a:ext cx="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5" name="Google Shape;415;p31"/>
            <p:cNvCxnSpPr>
              <a:stCxn id="397" idx="1"/>
            </p:cNvCxnSpPr>
            <p:nvPr/>
          </p:nvCxnSpPr>
          <p:spPr>
            <a:xfrm rot="10800000">
              <a:off x="4296" y="1687"/>
              <a:ext cx="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16" name="Google Shape;416;p31"/>
          <p:cNvSpPr/>
          <p:nvPr/>
        </p:nvSpPr>
        <p:spPr>
          <a:xfrm>
            <a:off x="6352065" y="2131963"/>
            <a:ext cx="18918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Đaminh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Saviô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377" y="3152337"/>
            <a:ext cx="2743438" cy="46333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1"/>
          <p:cNvSpPr/>
          <p:nvPr/>
        </p:nvSpPr>
        <p:spPr>
          <a:xfrm>
            <a:off x="3586514" y="2319668"/>
            <a:ext cx="25122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John Paul II</a:t>
            </a:r>
            <a:endParaRPr/>
          </a:p>
        </p:txBody>
      </p:sp>
      <p:sp>
        <p:nvSpPr>
          <p:cNvPr id="419" name="Google Shape;419;p31"/>
          <p:cNvSpPr/>
          <p:nvPr/>
        </p:nvSpPr>
        <p:spPr>
          <a:xfrm>
            <a:off x="2258998" y="1311652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Ignatius Loyola</a:t>
            </a:r>
            <a:endParaRPr/>
          </a:p>
        </p:txBody>
      </p:sp>
      <p:sp>
        <p:nvSpPr>
          <p:cNvPr id="420" name="Google Shape;420;p31"/>
          <p:cNvSpPr/>
          <p:nvPr/>
        </p:nvSpPr>
        <p:spPr>
          <a:xfrm>
            <a:off x="2956600" y="3439156"/>
            <a:ext cx="259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Biển Đức</a:t>
            </a:r>
            <a:endParaRPr/>
          </a:p>
        </p:txBody>
      </p:sp>
      <p:sp>
        <p:nvSpPr>
          <p:cNvPr id="421" name="Google Shape;421;p31"/>
          <p:cNvSpPr/>
          <p:nvPr/>
        </p:nvSpPr>
        <p:spPr>
          <a:xfrm>
            <a:off x="357276" y="1904804"/>
            <a:ext cx="259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Holy Family</a:t>
            </a:r>
            <a:endParaRPr/>
          </a:p>
        </p:txBody>
      </p:sp>
      <p:sp>
        <p:nvSpPr>
          <p:cNvPr id="422" name="Google Shape;422;p31"/>
          <p:cNvSpPr/>
          <p:nvPr/>
        </p:nvSpPr>
        <p:spPr>
          <a:xfrm>
            <a:off x="201517" y="2709835"/>
            <a:ext cx="259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Nguồn Sống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6084978" y="1260814"/>
            <a:ext cx="259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Phaolô Hạnh</a:t>
            </a:r>
            <a:endParaRPr/>
          </a:p>
        </p:txBody>
      </p:sp>
      <p:sp>
        <p:nvSpPr>
          <p:cNvPr id="424" name="Google Shape;424;p31"/>
          <p:cNvSpPr/>
          <p:nvPr/>
        </p:nvSpPr>
        <p:spPr>
          <a:xfrm>
            <a:off x="366113" y="2248170"/>
            <a:ext cx="259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Ra Khơi</a:t>
            </a:r>
            <a:endParaRPr/>
          </a:p>
        </p:txBody>
      </p:sp>
      <p:sp>
        <p:nvSpPr>
          <p:cNvPr id="425" name="Google Shape;425;p31"/>
          <p:cNvSpPr/>
          <p:nvPr/>
        </p:nvSpPr>
        <p:spPr>
          <a:xfrm>
            <a:off x="9655" y="3139094"/>
            <a:ext cx="259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San Diego</a:t>
            </a:r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2076850" y="3069225"/>
            <a:ext cx="1704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LĐ Sinai</a:t>
            </a: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326022" y="4159445"/>
            <a:ext cx="2700347" cy="1529997"/>
          </a:xfrm>
          <a:custGeom>
            <a:rect b="b" l="l" r="r" t="t"/>
            <a:pathLst>
              <a:path extrusionOk="0" h="1013" w="1788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rgbClr val="7CBF3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1814053" y="4671783"/>
            <a:ext cx="379412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Alaska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31"/>
          <p:cNvSpPr/>
          <p:nvPr/>
        </p:nvSpPr>
        <p:spPr>
          <a:xfrm flipH="1">
            <a:off x="5068135" y="5121692"/>
            <a:ext cx="1160463" cy="1003300"/>
          </a:xfrm>
          <a:prstGeom prst="flowChartManualInput">
            <a:avLst/>
          </a:prstGeom>
          <a:noFill/>
          <a:ln cap="flat" cmpd="sng" w="9525">
            <a:solidFill>
              <a:srgbClr val="8516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8516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31"/>
          <p:cNvGrpSpPr/>
          <p:nvPr/>
        </p:nvGrpSpPr>
        <p:grpSpPr>
          <a:xfrm>
            <a:off x="5343615" y="5502973"/>
            <a:ext cx="654050" cy="419100"/>
            <a:chOff x="2996" y="3687"/>
            <a:chExt cx="479" cy="307"/>
          </a:xfrm>
        </p:grpSpPr>
        <p:sp>
          <p:nvSpPr>
            <p:cNvPr id="431" name="Google Shape;431;p31"/>
            <p:cNvSpPr/>
            <p:nvPr/>
          </p:nvSpPr>
          <p:spPr>
            <a:xfrm>
              <a:off x="3364" y="3868"/>
              <a:ext cx="111" cy="126"/>
            </a:xfrm>
            <a:custGeom>
              <a:rect b="b" l="l" r="r" t="t"/>
              <a:pathLst>
                <a:path extrusionOk="0" h="695" w="610">
                  <a:moveTo>
                    <a:pt x="76" y="61"/>
                  </a:moveTo>
                  <a:lnTo>
                    <a:pt x="76" y="61"/>
                  </a:lnTo>
                  <a:lnTo>
                    <a:pt x="74" y="65"/>
                  </a:lnTo>
                  <a:lnTo>
                    <a:pt x="76" y="69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7"/>
                  </a:lnTo>
                  <a:lnTo>
                    <a:pt x="80" y="89"/>
                  </a:lnTo>
                  <a:lnTo>
                    <a:pt x="80" y="89"/>
                  </a:lnTo>
                  <a:lnTo>
                    <a:pt x="83" y="92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88" y="96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93" y="103"/>
                  </a:lnTo>
                  <a:lnTo>
                    <a:pt x="93" y="103"/>
                  </a:lnTo>
                  <a:lnTo>
                    <a:pt x="96" y="104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11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7" y="127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9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8" y="150"/>
                  </a:lnTo>
                  <a:lnTo>
                    <a:pt x="106" y="152"/>
                  </a:lnTo>
                  <a:lnTo>
                    <a:pt x="103" y="150"/>
                  </a:lnTo>
                  <a:lnTo>
                    <a:pt x="99" y="149"/>
                  </a:lnTo>
                  <a:lnTo>
                    <a:pt x="99" y="149"/>
                  </a:lnTo>
                  <a:lnTo>
                    <a:pt x="98" y="153"/>
                  </a:lnTo>
                  <a:lnTo>
                    <a:pt x="95" y="156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8" y="168"/>
                  </a:lnTo>
                  <a:lnTo>
                    <a:pt x="87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1" y="176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79" y="186"/>
                  </a:lnTo>
                  <a:lnTo>
                    <a:pt x="77" y="190"/>
                  </a:lnTo>
                  <a:lnTo>
                    <a:pt x="73" y="198"/>
                  </a:lnTo>
                  <a:lnTo>
                    <a:pt x="73" y="198"/>
                  </a:lnTo>
                  <a:lnTo>
                    <a:pt x="66" y="205"/>
                  </a:lnTo>
                  <a:lnTo>
                    <a:pt x="64" y="209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43" y="214"/>
                  </a:lnTo>
                  <a:lnTo>
                    <a:pt x="43" y="214"/>
                  </a:lnTo>
                  <a:lnTo>
                    <a:pt x="41" y="217"/>
                  </a:lnTo>
                  <a:lnTo>
                    <a:pt x="38" y="221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4" y="233"/>
                  </a:lnTo>
                  <a:lnTo>
                    <a:pt x="23" y="234"/>
                  </a:lnTo>
                  <a:lnTo>
                    <a:pt x="23" y="237"/>
                  </a:lnTo>
                  <a:lnTo>
                    <a:pt x="23" y="237"/>
                  </a:lnTo>
                  <a:lnTo>
                    <a:pt x="20" y="238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5"/>
                  </a:lnTo>
                  <a:lnTo>
                    <a:pt x="16" y="247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3" y="249"/>
                  </a:lnTo>
                  <a:lnTo>
                    <a:pt x="11" y="249"/>
                  </a:lnTo>
                  <a:lnTo>
                    <a:pt x="8" y="249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3" y="257"/>
                  </a:lnTo>
                  <a:lnTo>
                    <a:pt x="3" y="264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86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7" y="293"/>
                  </a:lnTo>
                  <a:lnTo>
                    <a:pt x="9" y="295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9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1" y="304"/>
                  </a:lnTo>
                  <a:lnTo>
                    <a:pt x="12" y="305"/>
                  </a:lnTo>
                  <a:lnTo>
                    <a:pt x="13" y="305"/>
                  </a:lnTo>
                  <a:lnTo>
                    <a:pt x="15" y="306"/>
                  </a:lnTo>
                  <a:lnTo>
                    <a:pt x="15" y="306"/>
                  </a:lnTo>
                  <a:lnTo>
                    <a:pt x="16" y="309"/>
                  </a:lnTo>
                  <a:lnTo>
                    <a:pt x="16" y="313"/>
                  </a:lnTo>
                  <a:lnTo>
                    <a:pt x="16" y="320"/>
                  </a:lnTo>
                  <a:lnTo>
                    <a:pt x="16" y="320"/>
                  </a:lnTo>
                  <a:lnTo>
                    <a:pt x="19" y="320"/>
                  </a:lnTo>
                  <a:lnTo>
                    <a:pt x="22" y="321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31" y="328"/>
                  </a:lnTo>
                  <a:lnTo>
                    <a:pt x="32" y="331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7"/>
                  </a:lnTo>
                  <a:lnTo>
                    <a:pt x="34" y="342"/>
                  </a:lnTo>
                  <a:lnTo>
                    <a:pt x="34" y="342"/>
                  </a:lnTo>
                  <a:lnTo>
                    <a:pt x="34" y="343"/>
                  </a:lnTo>
                  <a:lnTo>
                    <a:pt x="35" y="344"/>
                  </a:lnTo>
                  <a:lnTo>
                    <a:pt x="38" y="347"/>
                  </a:lnTo>
                  <a:lnTo>
                    <a:pt x="38" y="347"/>
                  </a:lnTo>
                  <a:lnTo>
                    <a:pt x="41" y="351"/>
                  </a:lnTo>
                  <a:lnTo>
                    <a:pt x="42" y="356"/>
                  </a:lnTo>
                  <a:lnTo>
                    <a:pt x="42" y="356"/>
                  </a:lnTo>
                  <a:lnTo>
                    <a:pt x="45" y="363"/>
                  </a:lnTo>
                  <a:lnTo>
                    <a:pt x="45" y="370"/>
                  </a:lnTo>
                  <a:lnTo>
                    <a:pt x="45" y="370"/>
                  </a:lnTo>
                  <a:lnTo>
                    <a:pt x="45" y="374"/>
                  </a:lnTo>
                  <a:lnTo>
                    <a:pt x="45" y="377"/>
                  </a:lnTo>
                  <a:lnTo>
                    <a:pt x="45" y="377"/>
                  </a:lnTo>
                  <a:lnTo>
                    <a:pt x="47" y="379"/>
                  </a:lnTo>
                  <a:lnTo>
                    <a:pt x="49" y="382"/>
                  </a:lnTo>
                  <a:lnTo>
                    <a:pt x="49" y="382"/>
                  </a:lnTo>
                  <a:lnTo>
                    <a:pt x="49" y="385"/>
                  </a:lnTo>
                  <a:lnTo>
                    <a:pt x="49" y="389"/>
                  </a:lnTo>
                  <a:lnTo>
                    <a:pt x="49" y="393"/>
                  </a:lnTo>
                  <a:lnTo>
                    <a:pt x="49" y="396"/>
                  </a:lnTo>
                  <a:lnTo>
                    <a:pt x="49" y="396"/>
                  </a:lnTo>
                  <a:lnTo>
                    <a:pt x="51" y="400"/>
                  </a:lnTo>
                  <a:lnTo>
                    <a:pt x="54" y="403"/>
                  </a:lnTo>
                  <a:lnTo>
                    <a:pt x="58" y="404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2" y="411"/>
                  </a:lnTo>
                  <a:lnTo>
                    <a:pt x="64" y="417"/>
                  </a:lnTo>
                  <a:lnTo>
                    <a:pt x="64" y="417"/>
                  </a:lnTo>
                  <a:lnTo>
                    <a:pt x="68" y="431"/>
                  </a:lnTo>
                  <a:lnTo>
                    <a:pt x="68" y="431"/>
                  </a:lnTo>
                  <a:lnTo>
                    <a:pt x="68" y="438"/>
                  </a:lnTo>
                  <a:lnTo>
                    <a:pt x="68" y="438"/>
                  </a:lnTo>
                  <a:lnTo>
                    <a:pt x="70" y="442"/>
                  </a:lnTo>
                  <a:lnTo>
                    <a:pt x="70" y="442"/>
                  </a:lnTo>
                  <a:lnTo>
                    <a:pt x="72" y="447"/>
                  </a:lnTo>
                  <a:lnTo>
                    <a:pt x="70" y="451"/>
                  </a:lnTo>
                  <a:lnTo>
                    <a:pt x="70" y="455"/>
                  </a:lnTo>
                  <a:lnTo>
                    <a:pt x="70" y="460"/>
                  </a:lnTo>
                  <a:lnTo>
                    <a:pt x="70" y="460"/>
                  </a:lnTo>
                  <a:lnTo>
                    <a:pt x="73" y="466"/>
                  </a:lnTo>
                  <a:lnTo>
                    <a:pt x="77" y="472"/>
                  </a:lnTo>
                  <a:lnTo>
                    <a:pt x="77" y="472"/>
                  </a:lnTo>
                  <a:lnTo>
                    <a:pt x="80" y="477"/>
                  </a:lnTo>
                  <a:lnTo>
                    <a:pt x="80" y="484"/>
                  </a:lnTo>
                  <a:lnTo>
                    <a:pt x="80" y="484"/>
                  </a:lnTo>
                  <a:lnTo>
                    <a:pt x="81" y="512"/>
                  </a:lnTo>
                  <a:lnTo>
                    <a:pt x="81" y="512"/>
                  </a:lnTo>
                  <a:lnTo>
                    <a:pt x="80" y="518"/>
                  </a:lnTo>
                  <a:lnTo>
                    <a:pt x="79" y="525"/>
                  </a:lnTo>
                  <a:lnTo>
                    <a:pt x="76" y="538"/>
                  </a:lnTo>
                  <a:lnTo>
                    <a:pt x="76" y="538"/>
                  </a:lnTo>
                  <a:lnTo>
                    <a:pt x="76" y="544"/>
                  </a:lnTo>
                  <a:lnTo>
                    <a:pt x="76" y="544"/>
                  </a:lnTo>
                  <a:lnTo>
                    <a:pt x="73" y="552"/>
                  </a:lnTo>
                  <a:lnTo>
                    <a:pt x="73" y="552"/>
                  </a:lnTo>
                  <a:lnTo>
                    <a:pt x="72" y="559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80"/>
                  </a:lnTo>
                  <a:lnTo>
                    <a:pt x="72" y="587"/>
                  </a:lnTo>
                  <a:lnTo>
                    <a:pt x="70" y="594"/>
                  </a:lnTo>
                  <a:lnTo>
                    <a:pt x="70" y="594"/>
                  </a:lnTo>
                  <a:lnTo>
                    <a:pt x="70" y="598"/>
                  </a:lnTo>
                  <a:lnTo>
                    <a:pt x="70" y="601"/>
                  </a:lnTo>
                  <a:lnTo>
                    <a:pt x="74" y="606"/>
                  </a:lnTo>
                  <a:lnTo>
                    <a:pt x="74" y="606"/>
                  </a:lnTo>
                  <a:lnTo>
                    <a:pt x="79" y="611"/>
                  </a:lnTo>
                  <a:lnTo>
                    <a:pt x="80" y="615"/>
                  </a:lnTo>
                  <a:lnTo>
                    <a:pt x="81" y="618"/>
                  </a:lnTo>
                  <a:lnTo>
                    <a:pt x="81" y="618"/>
                  </a:lnTo>
                  <a:lnTo>
                    <a:pt x="83" y="620"/>
                  </a:lnTo>
                  <a:lnTo>
                    <a:pt x="84" y="621"/>
                  </a:lnTo>
                  <a:lnTo>
                    <a:pt x="87" y="625"/>
                  </a:lnTo>
                  <a:lnTo>
                    <a:pt x="87" y="630"/>
                  </a:lnTo>
                  <a:lnTo>
                    <a:pt x="89" y="633"/>
                  </a:lnTo>
                  <a:lnTo>
                    <a:pt x="89" y="633"/>
                  </a:lnTo>
                  <a:lnTo>
                    <a:pt x="91" y="634"/>
                  </a:lnTo>
                  <a:lnTo>
                    <a:pt x="93" y="634"/>
                  </a:lnTo>
                  <a:lnTo>
                    <a:pt x="98" y="634"/>
                  </a:lnTo>
                  <a:lnTo>
                    <a:pt x="98" y="634"/>
                  </a:lnTo>
                  <a:lnTo>
                    <a:pt x="103" y="637"/>
                  </a:lnTo>
                  <a:lnTo>
                    <a:pt x="103" y="637"/>
                  </a:lnTo>
                  <a:lnTo>
                    <a:pt x="121" y="644"/>
                  </a:lnTo>
                  <a:lnTo>
                    <a:pt x="129" y="648"/>
                  </a:lnTo>
                  <a:lnTo>
                    <a:pt x="137" y="653"/>
                  </a:lnTo>
                  <a:lnTo>
                    <a:pt x="137" y="653"/>
                  </a:lnTo>
                  <a:lnTo>
                    <a:pt x="144" y="658"/>
                  </a:lnTo>
                  <a:lnTo>
                    <a:pt x="152" y="663"/>
                  </a:lnTo>
                  <a:lnTo>
                    <a:pt x="167" y="670"/>
                  </a:lnTo>
                  <a:lnTo>
                    <a:pt x="167" y="670"/>
                  </a:lnTo>
                  <a:lnTo>
                    <a:pt x="173" y="674"/>
                  </a:lnTo>
                  <a:lnTo>
                    <a:pt x="176" y="676"/>
                  </a:lnTo>
                  <a:lnTo>
                    <a:pt x="179" y="681"/>
                  </a:lnTo>
                  <a:lnTo>
                    <a:pt x="179" y="681"/>
                  </a:lnTo>
                  <a:lnTo>
                    <a:pt x="180" y="685"/>
                  </a:lnTo>
                  <a:lnTo>
                    <a:pt x="180" y="689"/>
                  </a:lnTo>
                  <a:lnTo>
                    <a:pt x="180" y="693"/>
                  </a:lnTo>
                  <a:lnTo>
                    <a:pt x="182" y="694"/>
                  </a:lnTo>
                  <a:lnTo>
                    <a:pt x="183" y="695"/>
                  </a:lnTo>
                  <a:lnTo>
                    <a:pt x="183" y="695"/>
                  </a:lnTo>
                  <a:lnTo>
                    <a:pt x="184" y="693"/>
                  </a:lnTo>
                  <a:lnTo>
                    <a:pt x="186" y="691"/>
                  </a:lnTo>
                  <a:lnTo>
                    <a:pt x="190" y="690"/>
                  </a:lnTo>
                  <a:lnTo>
                    <a:pt x="190" y="690"/>
                  </a:lnTo>
                  <a:lnTo>
                    <a:pt x="195" y="689"/>
                  </a:lnTo>
                  <a:lnTo>
                    <a:pt x="195" y="689"/>
                  </a:lnTo>
                  <a:lnTo>
                    <a:pt x="198" y="686"/>
                  </a:lnTo>
                  <a:lnTo>
                    <a:pt x="199" y="683"/>
                  </a:lnTo>
                  <a:lnTo>
                    <a:pt x="199" y="683"/>
                  </a:lnTo>
                  <a:lnTo>
                    <a:pt x="203" y="679"/>
                  </a:lnTo>
                  <a:lnTo>
                    <a:pt x="203" y="679"/>
                  </a:lnTo>
                  <a:lnTo>
                    <a:pt x="203" y="676"/>
                  </a:lnTo>
                  <a:lnTo>
                    <a:pt x="205" y="674"/>
                  </a:lnTo>
                  <a:lnTo>
                    <a:pt x="205" y="674"/>
                  </a:lnTo>
                  <a:lnTo>
                    <a:pt x="206" y="671"/>
                  </a:lnTo>
                  <a:lnTo>
                    <a:pt x="207" y="671"/>
                  </a:lnTo>
                  <a:lnTo>
                    <a:pt x="213" y="670"/>
                  </a:lnTo>
                  <a:lnTo>
                    <a:pt x="213" y="670"/>
                  </a:lnTo>
                  <a:lnTo>
                    <a:pt x="213" y="667"/>
                  </a:lnTo>
                  <a:lnTo>
                    <a:pt x="214" y="666"/>
                  </a:lnTo>
                  <a:lnTo>
                    <a:pt x="218" y="664"/>
                  </a:lnTo>
                  <a:lnTo>
                    <a:pt x="218" y="664"/>
                  </a:lnTo>
                  <a:lnTo>
                    <a:pt x="222" y="662"/>
                  </a:lnTo>
                  <a:lnTo>
                    <a:pt x="225" y="658"/>
                  </a:lnTo>
                  <a:lnTo>
                    <a:pt x="225" y="658"/>
                  </a:lnTo>
                  <a:lnTo>
                    <a:pt x="229" y="649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5" y="639"/>
                  </a:lnTo>
                  <a:lnTo>
                    <a:pt x="236" y="636"/>
                  </a:lnTo>
                  <a:lnTo>
                    <a:pt x="240" y="630"/>
                  </a:lnTo>
                  <a:lnTo>
                    <a:pt x="240" y="630"/>
                  </a:lnTo>
                  <a:lnTo>
                    <a:pt x="243" y="625"/>
                  </a:lnTo>
                  <a:lnTo>
                    <a:pt x="243" y="618"/>
                  </a:lnTo>
                  <a:lnTo>
                    <a:pt x="243" y="618"/>
                  </a:lnTo>
                  <a:lnTo>
                    <a:pt x="243" y="611"/>
                  </a:lnTo>
                  <a:lnTo>
                    <a:pt x="244" y="609"/>
                  </a:lnTo>
                  <a:lnTo>
                    <a:pt x="245" y="606"/>
                  </a:lnTo>
                  <a:lnTo>
                    <a:pt x="245" y="606"/>
                  </a:lnTo>
                  <a:lnTo>
                    <a:pt x="248" y="603"/>
                  </a:lnTo>
                  <a:lnTo>
                    <a:pt x="252" y="602"/>
                  </a:lnTo>
                  <a:lnTo>
                    <a:pt x="254" y="599"/>
                  </a:lnTo>
                  <a:lnTo>
                    <a:pt x="255" y="595"/>
                  </a:lnTo>
                  <a:lnTo>
                    <a:pt x="255" y="595"/>
                  </a:lnTo>
                  <a:lnTo>
                    <a:pt x="259" y="595"/>
                  </a:lnTo>
                  <a:lnTo>
                    <a:pt x="260" y="592"/>
                  </a:lnTo>
                  <a:lnTo>
                    <a:pt x="263" y="587"/>
                  </a:lnTo>
                  <a:lnTo>
                    <a:pt x="263" y="587"/>
                  </a:lnTo>
                  <a:lnTo>
                    <a:pt x="267" y="580"/>
                  </a:lnTo>
                  <a:lnTo>
                    <a:pt x="270" y="577"/>
                  </a:lnTo>
                  <a:lnTo>
                    <a:pt x="274" y="576"/>
                  </a:lnTo>
                  <a:lnTo>
                    <a:pt x="274" y="576"/>
                  </a:lnTo>
                  <a:lnTo>
                    <a:pt x="282" y="576"/>
                  </a:lnTo>
                  <a:lnTo>
                    <a:pt x="282" y="576"/>
                  </a:lnTo>
                  <a:lnTo>
                    <a:pt x="285" y="575"/>
                  </a:lnTo>
                  <a:lnTo>
                    <a:pt x="287" y="573"/>
                  </a:lnTo>
                  <a:lnTo>
                    <a:pt x="287" y="573"/>
                  </a:lnTo>
                  <a:lnTo>
                    <a:pt x="300" y="564"/>
                  </a:lnTo>
                  <a:lnTo>
                    <a:pt x="300" y="564"/>
                  </a:lnTo>
                  <a:lnTo>
                    <a:pt x="301" y="564"/>
                  </a:lnTo>
                  <a:lnTo>
                    <a:pt x="304" y="563"/>
                  </a:lnTo>
                  <a:lnTo>
                    <a:pt x="304" y="563"/>
                  </a:lnTo>
                  <a:lnTo>
                    <a:pt x="304" y="561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8" y="559"/>
                  </a:lnTo>
                  <a:lnTo>
                    <a:pt x="312" y="559"/>
                  </a:lnTo>
                  <a:lnTo>
                    <a:pt x="312" y="559"/>
                  </a:lnTo>
                  <a:lnTo>
                    <a:pt x="316" y="556"/>
                  </a:lnTo>
                  <a:lnTo>
                    <a:pt x="319" y="554"/>
                  </a:lnTo>
                  <a:lnTo>
                    <a:pt x="319" y="554"/>
                  </a:lnTo>
                  <a:lnTo>
                    <a:pt x="323" y="552"/>
                  </a:lnTo>
                  <a:lnTo>
                    <a:pt x="328" y="550"/>
                  </a:lnTo>
                  <a:lnTo>
                    <a:pt x="328" y="550"/>
                  </a:lnTo>
                  <a:lnTo>
                    <a:pt x="335" y="548"/>
                  </a:lnTo>
                  <a:lnTo>
                    <a:pt x="342" y="542"/>
                  </a:lnTo>
                  <a:lnTo>
                    <a:pt x="354" y="530"/>
                  </a:lnTo>
                  <a:lnTo>
                    <a:pt x="354" y="530"/>
                  </a:lnTo>
                  <a:lnTo>
                    <a:pt x="361" y="523"/>
                  </a:lnTo>
                  <a:lnTo>
                    <a:pt x="366" y="516"/>
                  </a:lnTo>
                  <a:lnTo>
                    <a:pt x="366" y="516"/>
                  </a:lnTo>
                  <a:lnTo>
                    <a:pt x="373" y="510"/>
                  </a:lnTo>
                  <a:lnTo>
                    <a:pt x="373" y="510"/>
                  </a:lnTo>
                  <a:lnTo>
                    <a:pt x="378" y="510"/>
                  </a:lnTo>
                  <a:lnTo>
                    <a:pt x="382" y="510"/>
                  </a:lnTo>
                  <a:lnTo>
                    <a:pt x="382" y="510"/>
                  </a:lnTo>
                  <a:lnTo>
                    <a:pt x="391" y="510"/>
                  </a:lnTo>
                  <a:lnTo>
                    <a:pt x="399" y="510"/>
                  </a:lnTo>
                  <a:lnTo>
                    <a:pt x="399" y="510"/>
                  </a:lnTo>
                  <a:lnTo>
                    <a:pt x="403" y="511"/>
                  </a:lnTo>
                  <a:lnTo>
                    <a:pt x="405" y="512"/>
                  </a:lnTo>
                  <a:lnTo>
                    <a:pt x="409" y="515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22" y="515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8" y="515"/>
                  </a:lnTo>
                  <a:lnTo>
                    <a:pt x="442" y="514"/>
                  </a:lnTo>
                  <a:lnTo>
                    <a:pt x="446" y="512"/>
                  </a:lnTo>
                  <a:lnTo>
                    <a:pt x="446" y="512"/>
                  </a:lnTo>
                  <a:lnTo>
                    <a:pt x="447" y="510"/>
                  </a:lnTo>
                  <a:lnTo>
                    <a:pt x="447" y="508"/>
                  </a:lnTo>
                  <a:lnTo>
                    <a:pt x="449" y="507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6" y="506"/>
                  </a:lnTo>
                  <a:lnTo>
                    <a:pt x="460" y="504"/>
                  </a:lnTo>
                  <a:lnTo>
                    <a:pt x="460" y="504"/>
                  </a:lnTo>
                  <a:lnTo>
                    <a:pt x="464" y="502"/>
                  </a:lnTo>
                  <a:lnTo>
                    <a:pt x="466" y="497"/>
                  </a:lnTo>
                  <a:lnTo>
                    <a:pt x="468" y="493"/>
                  </a:lnTo>
                  <a:lnTo>
                    <a:pt x="469" y="489"/>
                  </a:lnTo>
                  <a:lnTo>
                    <a:pt x="469" y="489"/>
                  </a:lnTo>
                  <a:lnTo>
                    <a:pt x="471" y="485"/>
                  </a:lnTo>
                  <a:lnTo>
                    <a:pt x="472" y="484"/>
                  </a:lnTo>
                  <a:lnTo>
                    <a:pt x="473" y="483"/>
                  </a:lnTo>
                  <a:lnTo>
                    <a:pt x="476" y="483"/>
                  </a:lnTo>
                  <a:lnTo>
                    <a:pt x="487" y="483"/>
                  </a:lnTo>
                  <a:lnTo>
                    <a:pt x="487" y="483"/>
                  </a:lnTo>
                  <a:lnTo>
                    <a:pt x="492" y="481"/>
                  </a:lnTo>
                  <a:lnTo>
                    <a:pt x="495" y="478"/>
                  </a:lnTo>
                  <a:lnTo>
                    <a:pt x="495" y="478"/>
                  </a:lnTo>
                  <a:lnTo>
                    <a:pt x="498" y="477"/>
                  </a:lnTo>
                  <a:lnTo>
                    <a:pt x="502" y="477"/>
                  </a:lnTo>
                  <a:lnTo>
                    <a:pt x="506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1" y="476"/>
                  </a:lnTo>
                  <a:lnTo>
                    <a:pt x="513" y="474"/>
                  </a:lnTo>
                  <a:lnTo>
                    <a:pt x="514" y="470"/>
                  </a:lnTo>
                  <a:lnTo>
                    <a:pt x="514" y="470"/>
                  </a:lnTo>
                  <a:lnTo>
                    <a:pt x="518" y="468"/>
                  </a:lnTo>
                  <a:lnTo>
                    <a:pt x="523" y="465"/>
                  </a:lnTo>
                  <a:lnTo>
                    <a:pt x="523" y="465"/>
                  </a:lnTo>
                  <a:lnTo>
                    <a:pt x="533" y="461"/>
                  </a:lnTo>
                  <a:lnTo>
                    <a:pt x="537" y="458"/>
                  </a:lnTo>
                  <a:lnTo>
                    <a:pt x="541" y="454"/>
                  </a:lnTo>
                  <a:lnTo>
                    <a:pt x="541" y="454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49" y="439"/>
                  </a:lnTo>
                  <a:lnTo>
                    <a:pt x="556" y="438"/>
                  </a:lnTo>
                  <a:lnTo>
                    <a:pt x="556" y="438"/>
                  </a:lnTo>
                  <a:lnTo>
                    <a:pt x="560" y="436"/>
                  </a:lnTo>
                  <a:lnTo>
                    <a:pt x="564" y="435"/>
                  </a:lnTo>
                  <a:lnTo>
                    <a:pt x="564" y="435"/>
                  </a:lnTo>
                  <a:lnTo>
                    <a:pt x="568" y="431"/>
                  </a:lnTo>
                  <a:lnTo>
                    <a:pt x="568" y="431"/>
                  </a:lnTo>
                  <a:lnTo>
                    <a:pt x="574" y="428"/>
                  </a:lnTo>
                  <a:lnTo>
                    <a:pt x="574" y="428"/>
                  </a:lnTo>
                  <a:lnTo>
                    <a:pt x="579" y="427"/>
                  </a:lnTo>
                  <a:lnTo>
                    <a:pt x="582" y="423"/>
                  </a:lnTo>
                  <a:lnTo>
                    <a:pt x="584" y="415"/>
                  </a:lnTo>
                  <a:lnTo>
                    <a:pt x="584" y="415"/>
                  </a:lnTo>
                  <a:lnTo>
                    <a:pt x="587" y="411"/>
                  </a:lnTo>
                  <a:lnTo>
                    <a:pt x="591" y="407"/>
                  </a:lnTo>
                  <a:lnTo>
                    <a:pt x="591" y="407"/>
                  </a:lnTo>
                  <a:lnTo>
                    <a:pt x="594" y="401"/>
                  </a:lnTo>
                  <a:lnTo>
                    <a:pt x="597" y="400"/>
                  </a:lnTo>
                  <a:lnTo>
                    <a:pt x="599" y="398"/>
                  </a:lnTo>
                  <a:lnTo>
                    <a:pt x="599" y="398"/>
                  </a:lnTo>
                  <a:lnTo>
                    <a:pt x="602" y="390"/>
                  </a:lnTo>
                  <a:lnTo>
                    <a:pt x="606" y="388"/>
                  </a:lnTo>
                  <a:lnTo>
                    <a:pt x="610" y="386"/>
                  </a:lnTo>
                  <a:lnTo>
                    <a:pt x="610" y="386"/>
                  </a:lnTo>
                  <a:lnTo>
                    <a:pt x="610" y="382"/>
                  </a:lnTo>
                  <a:lnTo>
                    <a:pt x="609" y="379"/>
                  </a:lnTo>
                  <a:lnTo>
                    <a:pt x="608" y="378"/>
                  </a:lnTo>
                  <a:lnTo>
                    <a:pt x="603" y="377"/>
                  </a:lnTo>
                  <a:lnTo>
                    <a:pt x="603" y="377"/>
                  </a:lnTo>
                  <a:lnTo>
                    <a:pt x="598" y="375"/>
                  </a:lnTo>
                  <a:lnTo>
                    <a:pt x="593" y="373"/>
                  </a:lnTo>
                  <a:lnTo>
                    <a:pt x="593" y="373"/>
                  </a:lnTo>
                  <a:lnTo>
                    <a:pt x="589" y="371"/>
                  </a:lnTo>
                  <a:lnTo>
                    <a:pt x="584" y="371"/>
                  </a:lnTo>
                  <a:lnTo>
                    <a:pt x="580" y="371"/>
                  </a:lnTo>
                  <a:lnTo>
                    <a:pt x="576" y="369"/>
                  </a:lnTo>
                  <a:lnTo>
                    <a:pt x="576" y="369"/>
                  </a:lnTo>
                  <a:lnTo>
                    <a:pt x="571" y="365"/>
                  </a:lnTo>
                  <a:lnTo>
                    <a:pt x="570" y="362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59" y="359"/>
                  </a:lnTo>
                  <a:lnTo>
                    <a:pt x="555" y="359"/>
                  </a:lnTo>
                  <a:lnTo>
                    <a:pt x="551" y="356"/>
                  </a:lnTo>
                  <a:lnTo>
                    <a:pt x="551" y="356"/>
                  </a:lnTo>
                  <a:lnTo>
                    <a:pt x="546" y="352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40" y="340"/>
                  </a:lnTo>
                  <a:lnTo>
                    <a:pt x="540" y="340"/>
                  </a:lnTo>
                  <a:lnTo>
                    <a:pt x="540" y="337"/>
                  </a:lnTo>
                  <a:lnTo>
                    <a:pt x="538" y="335"/>
                  </a:lnTo>
                  <a:lnTo>
                    <a:pt x="538" y="335"/>
                  </a:lnTo>
                  <a:lnTo>
                    <a:pt x="532" y="331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3"/>
                  </a:lnTo>
                  <a:lnTo>
                    <a:pt x="526" y="317"/>
                  </a:lnTo>
                  <a:lnTo>
                    <a:pt x="526" y="317"/>
                  </a:lnTo>
                  <a:lnTo>
                    <a:pt x="523" y="310"/>
                  </a:lnTo>
                  <a:lnTo>
                    <a:pt x="523" y="310"/>
                  </a:lnTo>
                  <a:lnTo>
                    <a:pt x="523" y="304"/>
                  </a:lnTo>
                  <a:lnTo>
                    <a:pt x="523" y="304"/>
                  </a:lnTo>
                  <a:lnTo>
                    <a:pt x="523" y="291"/>
                  </a:lnTo>
                  <a:lnTo>
                    <a:pt x="522" y="285"/>
                  </a:lnTo>
                  <a:lnTo>
                    <a:pt x="519" y="280"/>
                  </a:lnTo>
                  <a:lnTo>
                    <a:pt x="519" y="280"/>
                  </a:lnTo>
                  <a:lnTo>
                    <a:pt x="515" y="276"/>
                  </a:lnTo>
                  <a:lnTo>
                    <a:pt x="510" y="274"/>
                  </a:lnTo>
                  <a:lnTo>
                    <a:pt x="504" y="272"/>
                  </a:lnTo>
                  <a:lnTo>
                    <a:pt x="498" y="271"/>
                  </a:lnTo>
                  <a:lnTo>
                    <a:pt x="498" y="271"/>
                  </a:lnTo>
                  <a:lnTo>
                    <a:pt x="490" y="271"/>
                  </a:lnTo>
                  <a:lnTo>
                    <a:pt x="485" y="271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0" y="274"/>
                  </a:lnTo>
                  <a:lnTo>
                    <a:pt x="477" y="275"/>
                  </a:lnTo>
                  <a:lnTo>
                    <a:pt x="476" y="276"/>
                  </a:lnTo>
                  <a:lnTo>
                    <a:pt x="472" y="276"/>
                  </a:lnTo>
                  <a:lnTo>
                    <a:pt x="472" y="276"/>
                  </a:lnTo>
                  <a:lnTo>
                    <a:pt x="472" y="268"/>
                  </a:lnTo>
                  <a:lnTo>
                    <a:pt x="472" y="260"/>
                  </a:lnTo>
                  <a:lnTo>
                    <a:pt x="472" y="251"/>
                  </a:lnTo>
                  <a:lnTo>
                    <a:pt x="471" y="244"/>
                  </a:lnTo>
                  <a:lnTo>
                    <a:pt x="471" y="244"/>
                  </a:lnTo>
                  <a:lnTo>
                    <a:pt x="469" y="240"/>
                  </a:lnTo>
                  <a:lnTo>
                    <a:pt x="466" y="236"/>
                  </a:lnTo>
                  <a:lnTo>
                    <a:pt x="466" y="236"/>
                  </a:lnTo>
                  <a:lnTo>
                    <a:pt x="466" y="226"/>
                  </a:lnTo>
                  <a:lnTo>
                    <a:pt x="466" y="226"/>
                  </a:lnTo>
                  <a:lnTo>
                    <a:pt x="466" y="218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1" y="203"/>
                  </a:lnTo>
                  <a:lnTo>
                    <a:pt x="461" y="203"/>
                  </a:lnTo>
                  <a:lnTo>
                    <a:pt x="458" y="200"/>
                  </a:lnTo>
                  <a:lnTo>
                    <a:pt x="454" y="199"/>
                  </a:lnTo>
                  <a:lnTo>
                    <a:pt x="454" y="199"/>
                  </a:lnTo>
                  <a:lnTo>
                    <a:pt x="450" y="191"/>
                  </a:lnTo>
                  <a:lnTo>
                    <a:pt x="450" y="191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42" y="180"/>
                  </a:lnTo>
                  <a:lnTo>
                    <a:pt x="437" y="175"/>
                  </a:lnTo>
                  <a:lnTo>
                    <a:pt x="437" y="175"/>
                  </a:lnTo>
                  <a:lnTo>
                    <a:pt x="430" y="171"/>
                  </a:lnTo>
                  <a:lnTo>
                    <a:pt x="423" y="167"/>
                  </a:lnTo>
                  <a:lnTo>
                    <a:pt x="423" y="167"/>
                  </a:lnTo>
                  <a:lnTo>
                    <a:pt x="419" y="165"/>
                  </a:lnTo>
                  <a:lnTo>
                    <a:pt x="416" y="164"/>
                  </a:lnTo>
                  <a:lnTo>
                    <a:pt x="416" y="164"/>
                  </a:lnTo>
                  <a:lnTo>
                    <a:pt x="408" y="158"/>
                  </a:lnTo>
                  <a:lnTo>
                    <a:pt x="408" y="158"/>
                  </a:lnTo>
                  <a:lnTo>
                    <a:pt x="403" y="152"/>
                  </a:lnTo>
                  <a:lnTo>
                    <a:pt x="403" y="152"/>
                  </a:lnTo>
                  <a:lnTo>
                    <a:pt x="397" y="149"/>
                  </a:lnTo>
                  <a:lnTo>
                    <a:pt x="393" y="146"/>
                  </a:lnTo>
                  <a:lnTo>
                    <a:pt x="393" y="146"/>
                  </a:lnTo>
                  <a:lnTo>
                    <a:pt x="386" y="139"/>
                  </a:lnTo>
                  <a:lnTo>
                    <a:pt x="386" y="139"/>
                  </a:lnTo>
                  <a:lnTo>
                    <a:pt x="385" y="135"/>
                  </a:lnTo>
                  <a:lnTo>
                    <a:pt x="382" y="131"/>
                  </a:lnTo>
                  <a:lnTo>
                    <a:pt x="382" y="131"/>
                  </a:lnTo>
                  <a:lnTo>
                    <a:pt x="376" y="129"/>
                  </a:lnTo>
                  <a:lnTo>
                    <a:pt x="367" y="127"/>
                  </a:lnTo>
                  <a:lnTo>
                    <a:pt x="367" y="127"/>
                  </a:lnTo>
                  <a:lnTo>
                    <a:pt x="359" y="125"/>
                  </a:lnTo>
                  <a:lnTo>
                    <a:pt x="353" y="120"/>
                  </a:lnTo>
                  <a:lnTo>
                    <a:pt x="353" y="120"/>
                  </a:lnTo>
                  <a:lnTo>
                    <a:pt x="344" y="118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29" y="111"/>
                  </a:lnTo>
                  <a:lnTo>
                    <a:pt x="329" y="111"/>
                  </a:lnTo>
                  <a:lnTo>
                    <a:pt x="321" y="108"/>
                  </a:lnTo>
                  <a:lnTo>
                    <a:pt x="321" y="108"/>
                  </a:lnTo>
                  <a:lnTo>
                    <a:pt x="317" y="107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09" y="104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1" y="100"/>
                  </a:lnTo>
                  <a:lnTo>
                    <a:pt x="297" y="99"/>
                  </a:lnTo>
                  <a:lnTo>
                    <a:pt x="293" y="97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86" y="93"/>
                  </a:lnTo>
                  <a:lnTo>
                    <a:pt x="282" y="91"/>
                  </a:lnTo>
                  <a:lnTo>
                    <a:pt x="279" y="88"/>
                  </a:lnTo>
                  <a:lnTo>
                    <a:pt x="275" y="87"/>
                  </a:lnTo>
                  <a:lnTo>
                    <a:pt x="275" y="87"/>
                  </a:lnTo>
                  <a:lnTo>
                    <a:pt x="270" y="85"/>
                  </a:lnTo>
                  <a:lnTo>
                    <a:pt x="266" y="85"/>
                  </a:lnTo>
                  <a:lnTo>
                    <a:pt x="260" y="85"/>
                  </a:lnTo>
                  <a:lnTo>
                    <a:pt x="256" y="84"/>
                  </a:lnTo>
                  <a:lnTo>
                    <a:pt x="256" y="84"/>
                  </a:lnTo>
                  <a:lnTo>
                    <a:pt x="247" y="80"/>
                  </a:lnTo>
                  <a:lnTo>
                    <a:pt x="243" y="78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5" y="78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77"/>
                  </a:lnTo>
                  <a:lnTo>
                    <a:pt x="214" y="73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09" y="69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94" y="58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68" y="38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49" y="28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2" y="26"/>
                  </a:lnTo>
                  <a:lnTo>
                    <a:pt x="140" y="21"/>
                  </a:lnTo>
                  <a:lnTo>
                    <a:pt x="136" y="19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2" y="11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4" y="1"/>
                  </a:lnTo>
                  <a:lnTo>
                    <a:pt x="99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1" y="1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1" y="13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20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6" y="42"/>
                  </a:lnTo>
                  <a:lnTo>
                    <a:pt x="76" y="61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3253" y="3780"/>
              <a:ext cx="54" cy="17"/>
            </a:xfrm>
            <a:custGeom>
              <a:rect b="b" l="l" r="r" t="t"/>
              <a:pathLst>
                <a:path extrusionOk="0" h="91" w="293">
                  <a:moveTo>
                    <a:pt x="23" y="30"/>
                  </a:moveTo>
                  <a:lnTo>
                    <a:pt x="23" y="30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9" y="12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105" y="16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4" y="23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8" y="24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16"/>
                  </a:lnTo>
                  <a:lnTo>
                    <a:pt x="157" y="12"/>
                  </a:lnTo>
                  <a:lnTo>
                    <a:pt x="157" y="12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70" y="16"/>
                  </a:lnTo>
                  <a:lnTo>
                    <a:pt x="173" y="18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0" y="30"/>
                  </a:lnTo>
                  <a:lnTo>
                    <a:pt x="206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27" y="31"/>
                  </a:lnTo>
                  <a:lnTo>
                    <a:pt x="227" y="31"/>
                  </a:lnTo>
                  <a:lnTo>
                    <a:pt x="230" y="31"/>
                  </a:lnTo>
                  <a:lnTo>
                    <a:pt x="230" y="31"/>
                  </a:lnTo>
                  <a:lnTo>
                    <a:pt x="233" y="31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7" y="28"/>
                  </a:lnTo>
                  <a:lnTo>
                    <a:pt x="238" y="28"/>
                  </a:lnTo>
                  <a:lnTo>
                    <a:pt x="238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8" y="27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78" y="30"/>
                  </a:lnTo>
                  <a:lnTo>
                    <a:pt x="278" y="31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7" y="31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3" y="35"/>
                  </a:lnTo>
                  <a:lnTo>
                    <a:pt x="291" y="39"/>
                  </a:lnTo>
                  <a:lnTo>
                    <a:pt x="291" y="39"/>
                  </a:lnTo>
                  <a:lnTo>
                    <a:pt x="288" y="41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79" y="53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6" y="57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4" y="61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68" y="66"/>
                  </a:lnTo>
                  <a:lnTo>
                    <a:pt x="264" y="71"/>
                  </a:lnTo>
                  <a:lnTo>
                    <a:pt x="264" y="71"/>
                  </a:lnTo>
                  <a:lnTo>
                    <a:pt x="260" y="75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5" y="84"/>
                  </a:lnTo>
                  <a:lnTo>
                    <a:pt x="242" y="85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31" y="87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22" y="88"/>
                  </a:lnTo>
                  <a:lnTo>
                    <a:pt x="222" y="88"/>
                  </a:lnTo>
                  <a:lnTo>
                    <a:pt x="215" y="91"/>
                  </a:lnTo>
                  <a:lnTo>
                    <a:pt x="215" y="91"/>
                  </a:lnTo>
                  <a:lnTo>
                    <a:pt x="204" y="91"/>
                  </a:lnTo>
                  <a:lnTo>
                    <a:pt x="198" y="89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1" y="85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5" y="83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66" y="80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0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41" y="75"/>
                  </a:lnTo>
                  <a:lnTo>
                    <a:pt x="141" y="75"/>
                  </a:lnTo>
                  <a:lnTo>
                    <a:pt x="138" y="72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4" y="69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7" y="66"/>
                  </a:lnTo>
                  <a:lnTo>
                    <a:pt x="124" y="65"/>
                  </a:lnTo>
                  <a:lnTo>
                    <a:pt x="122" y="64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2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0"/>
                  </a:lnTo>
                  <a:lnTo>
                    <a:pt x="103" y="60"/>
                  </a:lnTo>
                  <a:lnTo>
                    <a:pt x="101" y="58"/>
                  </a:lnTo>
                  <a:lnTo>
                    <a:pt x="99" y="60"/>
                  </a:lnTo>
                  <a:lnTo>
                    <a:pt x="99" y="60"/>
                  </a:lnTo>
                  <a:lnTo>
                    <a:pt x="97" y="61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84" y="64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0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3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4" y="6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6" y="33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3307" y="3798"/>
              <a:ext cx="63" cy="44"/>
            </a:xfrm>
            <a:custGeom>
              <a:rect b="b" l="l" r="r" t="t"/>
              <a:pathLst>
                <a:path extrusionOk="0" h="239" w="344">
                  <a:moveTo>
                    <a:pt x="35" y="5"/>
                  </a:moveTo>
                  <a:lnTo>
                    <a:pt x="3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1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8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8" y="37"/>
                  </a:lnTo>
                  <a:lnTo>
                    <a:pt x="89" y="38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100" y="57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5" y="61"/>
                  </a:lnTo>
                  <a:lnTo>
                    <a:pt x="105" y="61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3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6" y="58"/>
                  </a:lnTo>
                  <a:lnTo>
                    <a:pt x="150" y="57"/>
                  </a:lnTo>
                  <a:lnTo>
                    <a:pt x="150" y="57"/>
                  </a:lnTo>
                  <a:lnTo>
                    <a:pt x="156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1" y="54"/>
                  </a:lnTo>
                  <a:lnTo>
                    <a:pt x="161" y="52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5" y="47"/>
                  </a:lnTo>
                  <a:lnTo>
                    <a:pt x="166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5" y="43"/>
                  </a:lnTo>
                  <a:lnTo>
                    <a:pt x="179" y="43"/>
                  </a:lnTo>
                  <a:lnTo>
                    <a:pt x="179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200" y="45"/>
                  </a:lnTo>
                  <a:lnTo>
                    <a:pt x="204" y="45"/>
                  </a:lnTo>
                  <a:lnTo>
                    <a:pt x="206" y="46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11" y="47"/>
                  </a:lnTo>
                  <a:lnTo>
                    <a:pt x="217" y="47"/>
                  </a:lnTo>
                  <a:lnTo>
                    <a:pt x="217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5" y="52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4"/>
                  </a:lnTo>
                  <a:lnTo>
                    <a:pt x="229" y="57"/>
                  </a:lnTo>
                  <a:lnTo>
                    <a:pt x="230" y="60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4" y="62"/>
                  </a:lnTo>
                  <a:lnTo>
                    <a:pt x="237" y="65"/>
                  </a:lnTo>
                  <a:lnTo>
                    <a:pt x="237" y="65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45" y="76"/>
                  </a:lnTo>
                  <a:lnTo>
                    <a:pt x="248" y="79"/>
                  </a:lnTo>
                  <a:lnTo>
                    <a:pt x="248" y="79"/>
                  </a:lnTo>
                  <a:lnTo>
                    <a:pt x="250" y="83"/>
                  </a:lnTo>
                  <a:lnTo>
                    <a:pt x="250" y="83"/>
                  </a:lnTo>
                  <a:lnTo>
                    <a:pt x="253" y="83"/>
                  </a:lnTo>
                  <a:lnTo>
                    <a:pt x="256" y="83"/>
                  </a:lnTo>
                  <a:lnTo>
                    <a:pt x="256" y="83"/>
                  </a:lnTo>
                  <a:lnTo>
                    <a:pt x="260" y="84"/>
                  </a:lnTo>
                  <a:lnTo>
                    <a:pt x="263" y="85"/>
                  </a:lnTo>
                  <a:lnTo>
                    <a:pt x="263" y="85"/>
                  </a:lnTo>
                  <a:lnTo>
                    <a:pt x="268" y="85"/>
                  </a:lnTo>
                  <a:lnTo>
                    <a:pt x="272" y="85"/>
                  </a:lnTo>
                  <a:lnTo>
                    <a:pt x="272" y="85"/>
                  </a:lnTo>
                  <a:lnTo>
                    <a:pt x="275" y="87"/>
                  </a:lnTo>
                  <a:lnTo>
                    <a:pt x="275" y="89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98"/>
                  </a:lnTo>
                  <a:lnTo>
                    <a:pt x="279" y="99"/>
                  </a:lnTo>
                  <a:lnTo>
                    <a:pt x="280" y="102"/>
                  </a:lnTo>
                  <a:lnTo>
                    <a:pt x="280" y="102"/>
                  </a:lnTo>
                  <a:lnTo>
                    <a:pt x="286" y="102"/>
                  </a:lnTo>
                  <a:lnTo>
                    <a:pt x="291" y="102"/>
                  </a:lnTo>
                  <a:lnTo>
                    <a:pt x="291" y="102"/>
                  </a:lnTo>
                  <a:lnTo>
                    <a:pt x="297" y="104"/>
                  </a:lnTo>
                  <a:lnTo>
                    <a:pt x="297" y="104"/>
                  </a:lnTo>
                  <a:lnTo>
                    <a:pt x="299" y="106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06" y="110"/>
                  </a:lnTo>
                  <a:lnTo>
                    <a:pt x="306" y="110"/>
                  </a:lnTo>
                  <a:lnTo>
                    <a:pt x="310" y="111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20" y="114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9" y="117"/>
                  </a:lnTo>
                  <a:lnTo>
                    <a:pt x="332" y="119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40" y="127"/>
                  </a:lnTo>
                  <a:lnTo>
                    <a:pt x="343" y="133"/>
                  </a:lnTo>
                  <a:lnTo>
                    <a:pt x="343" y="133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343" y="140"/>
                  </a:lnTo>
                  <a:lnTo>
                    <a:pt x="344" y="141"/>
                  </a:lnTo>
                  <a:lnTo>
                    <a:pt x="344" y="141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55"/>
                  </a:lnTo>
                  <a:lnTo>
                    <a:pt x="344" y="155"/>
                  </a:lnTo>
                  <a:lnTo>
                    <a:pt x="343" y="157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7" y="171"/>
                  </a:lnTo>
                  <a:lnTo>
                    <a:pt x="336" y="172"/>
                  </a:lnTo>
                  <a:lnTo>
                    <a:pt x="333" y="174"/>
                  </a:lnTo>
                  <a:lnTo>
                    <a:pt x="333" y="174"/>
                  </a:lnTo>
                  <a:lnTo>
                    <a:pt x="328" y="175"/>
                  </a:lnTo>
                  <a:lnTo>
                    <a:pt x="326" y="175"/>
                  </a:lnTo>
                  <a:lnTo>
                    <a:pt x="325" y="178"/>
                  </a:lnTo>
                  <a:lnTo>
                    <a:pt x="325" y="178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09" y="193"/>
                  </a:lnTo>
                  <a:lnTo>
                    <a:pt x="309" y="193"/>
                  </a:lnTo>
                  <a:lnTo>
                    <a:pt x="306" y="194"/>
                  </a:lnTo>
                  <a:lnTo>
                    <a:pt x="303" y="194"/>
                  </a:lnTo>
                  <a:lnTo>
                    <a:pt x="301" y="194"/>
                  </a:lnTo>
                  <a:lnTo>
                    <a:pt x="298" y="195"/>
                  </a:lnTo>
                  <a:lnTo>
                    <a:pt x="298" y="195"/>
                  </a:lnTo>
                  <a:lnTo>
                    <a:pt x="295" y="198"/>
                  </a:lnTo>
                  <a:lnTo>
                    <a:pt x="291" y="201"/>
                  </a:lnTo>
                  <a:lnTo>
                    <a:pt x="291" y="201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83" y="202"/>
                  </a:lnTo>
                  <a:lnTo>
                    <a:pt x="280" y="203"/>
                  </a:lnTo>
                  <a:lnTo>
                    <a:pt x="280" y="203"/>
                  </a:lnTo>
                  <a:lnTo>
                    <a:pt x="272" y="207"/>
                  </a:lnTo>
                  <a:lnTo>
                    <a:pt x="263" y="209"/>
                  </a:lnTo>
                  <a:lnTo>
                    <a:pt x="263" y="209"/>
                  </a:lnTo>
                  <a:lnTo>
                    <a:pt x="259" y="207"/>
                  </a:lnTo>
                  <a:lnTo>
                    <a:pt x="255" y="209"/>
                  </a:lnTo>
                  <a:lnTo>
                    <a:pt x="255" y="209"/>
                  </a:lnTo>
                  <a:lnTo>
                    <a:pt x="252" y="210"/>
                  </a:lnTo>
                  <a:lnTo>
                    <a:pt x="250" y="210"/>
                  </a:lnTo>
                  <a:lnTo>
                    <a:pt x="249" y="210"/>
                  </a:lnTo>
                  <a:lnTo>
                    <a:pt x="249" y="210"/>
                  </a:lnTo>
                  <a:lnTo>
                    <a:pt x="246" y="209"/>
                  </a:lnTo>
                  <a:lnTo>
                    <a:pt x="244" y="206"/>
                  </a:lnTo>
                  <a:lnTo>
                    <a:pt x="244" y="206"/>
                  </a:lnTo>
                  <a:lnTo>
                    <a:pt x="238" y="206"/>
                  </a:lnTo>
                  <a:lnTo>
                    <a:pt x="234" y="206"/>
                  </a:lnTo>
                  <a:lnTo>
                    <a:pt x="234" y="206"/>
                  </a:lnTo>
                  <a:lnTo>
                    <a:pt x="232" y="207"/>
                  </a:lnTo>
                  <a:lnTo>
                    <a:pt x="229" y="207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1" y="213"/>
                  </a:lnTo>
                  <a:lnTo>
                    <a:pt x="221" y="213"/>
                  </a:lnTo>
                  <a:lnTo>
                    <a:pt x="217" y="216"/>
                  </a:lnTo>
                  <a:lnTo>
                    <a:pt x="217" y="216"/>
                  </a:lnTo>
                  <a:lnTo>
                    <a:pt x="213" y="220"/>
                  </a:lnTo>
                  <a:lnTo>
                    <a:pt x="213" y="220"/>
                  </a:lnTo>
                  <a:lnTo>
                    <a:pt x="210" y="220"/>
                  </a:lnTo>
                  <a:lnTo>
                    <a:pt x="207" y="220"/>
                  </a:lnTo>
                  <a:lnTo>
                    <a:pt x="207" y="220"/>
                  </a:lnTo>
                  <a:lnTo>
                    <a:pt x="203" y="222"/>
                  </a:lnTo>
                  <a:lnTo>
                    <a:pt x="200" y="225"/>
                  </a:lnTo>
                  <a:lnTo>
                    <a:pt x="200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1" y="226"/>
                  </a:lnTo>
                  <a:lnTo>
                    <a:pt x="191" y="226"/>
                  </a:lnTo>
                  <a:lnTo>
                    <a:pt x="187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6" y="232"/>
                  </a:lnTo>
                  <a:lnTo>
                    <a:pt x="173" y="232"/>
                  </a:lnTo>
                  <a:lnTo>
                    <a:pt x="166" y="232"/>
                  </a:lnTo>
                  <a:lnTo>
                    <a:pt x="166" y="232"/>
                  </a:lnTo>
                  <a:lnTo>
                    <a:pt x="162" y="233"/>
                  </a:lnTo>
                  <a:lnTo>
                    <a:pt x="160" y="236"/>
                  </a:lnTo>
                  <a:lnTo>
                    <a:pt x="156" y="237"/>
                  </a:lnTo>
                  <a:lnTo>
                    <a:pt x="153" y="239"/>
                  </a:lnTo>
                  <a:lnTo>
                    <a:pt x="150" y="237"/>
                  </a:lnTo>
                  <a:lnTo>
                    <a:pt x="150" y="237"/>
                  </a:lnTo>
                  <a:lnTo>
                    <a:pt x="149" y="235"/>
                  </a:lnTo>
                  <a:lnTo>
                    <a:pt x="147" y="233"/>
                  </a:lnTo>
                  <a:lnTo>
                    <a:pt x="147" y="233"/>
                  </a:lnTo>
                  <a:lnTo>
                    <a:pt x="145" y="233"/>
                  </a:lnTo>
                  <a:lnTo>
                    <a:pt x="141" y="232"/>
                  </a:lnTo>
                  <a:lnTo>
                    <a:pt x="141" y="232"/>
                  </a:lnTo>
                  <a:lnTo>
                    <a:pt x="138" y="232"/>
                  </a:lnTo>
                  <a:lnTo>
                    <a:pt x="137" y="229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6" y="217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09"/>
                  </a:lnTo>
                  <a:lnTo>
                    <a:pt x="123" y="209"/>
                  </a:lnTo>
                  <a:lnTo>
                    <a:pt x="122" y="207"/>
                  </a:lnTo>
                  <a:lnTo>
                    <a:pt x="122" y="207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198"/>
                  </a:lnTo>
                  <a:lnTo>
                    <a:pt x="120" y="193"/>
                  </a:lnTo>
                  <a:lnTo>
                    <a:pt x="120" y="193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9" y="182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6" y="175"/>
                  </a:lnTo>
                  <a:lnTo>
                    <a:pt x="116" y="168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8" y="137"/>
                  </a:lnTo>
                  <a:lnTo>
                    <a:pt x="118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11" y="125"/>
                  </a:lnTo>
                  <a:lnTo>
                    <a:pt x="108" y="123"/>
                  </a:lnTo>
                  <a:lnTo>
                    <a:pt x="108" y="123"/>
                  </a:lnTo>
                  <a:lnTo>
                    <a:pt x="105" y="122"/>
                  </a:lnTo>
                  <a:lnTo>
                    <a:pt x="105" y="122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5" y="117"/>
                  </a:lnTo>
                  <a:lnTo>
                    <a:pt x="92" y="117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84" y="122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65" y="123"/>
                  </a:lnTo>
                  <a:lnTo>
                    <a:pt x="59" y="122"/>
                  </a:lnTo>
                  <a:lnTo>
                    <a:pt x="59" y="122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1" y="117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7" y="110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4" y="107"/>
                  </a:lnTo>
                  <a:lnTo>
                    <a:pt x="43" y="10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6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19" y="92"/>
                  </a:lnTo>
                  <a:lnTo>
                    <a:pt x="16" y="88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8" y="73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5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5" y="33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5" y="14"/>
                  </a:lnTo>
                  <a:lnTo>
                    <a:pt x="27" y="11"/>
                  </a:lnTo>
                  <a:lnTo>
                    <a:pt x="31" y="9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275" y="3808"/>
              <a:ext cx="22" cy="18"/>
            </a:xfrm>
            <a:custGeom>
              <a:rect b="b" l="l" r="r" t="t"/>
              <a:pathLst>
                <a:path extrusionOk="0" h="100" w="122">
                  <a:moveTo>
                    <a:pt x="29" y="0"/>
                  </a:moveTo>
                  <a:lnTo>
                    <a:pt x="2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2" y="16"/>
                  </a:lnTo>
                  <a:lnTo>
                    <a:pt x="97" y="19"/>
                  </a:lnTo>
                  <a:lnTo>
                    <a:pt x="98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10" y="29"/>
                  </a:lnTo>
                  <a:lnTo>
                    <a:pt x="110" y="29"/>
                  </a:lnTo>
                  <a:lnTo>
                    <a:pt x="111" y="33"/>
                  </a:lnTo>
                  <a:lnTo>
                    <a:pt x="113" y="36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1" y="58"/>
                  </a:lnTo>
                  <a:lnTo>
                    <a:pt x="122" y="65"/>
                  </a:lnTo>
                  <a:lnTo>
                    <a:pt x="121" y="70"/>
                  </a:lnTo>
                  <a:lnTo>
                    <a:pt x="118" y="77"/>
                  </a:lnTo>
                  <a:lnTo>
                    <a:pt x="118" y="77"/>
                  </a:lnTo>
                  <a:lnTo>
                    <a:pt x="116" y="80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3" y="85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88" y="94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79" y="99"/>
                  </a:lnTo>
                  <a:lnTo>
                    <a:pt x="75" y="100"/>
                  </a:lnTo>
                  <a:lnTo>
                    <a:pt x="75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6" y="99"/>
                  </a:lnTo>
                  <a:lnTo>
                    <a:pt x="44" y="97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0" y="92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2"/>
                  </a:lnTo>
                  <a:lnTo>
                    <a:pt x="37" y="77"/>
                  </a:lnTo>
                  <a:lnTo>
                    <a:pt x="37" y="7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6" y="44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7BF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3308" y="3837"/>
              <a:ext cx="14" cy="10"/>
            </a:xfrm>
            <a:custGeom>
              <a:rect b="b" l="l" r="r" t="t"/>
              <a:pathLst>
                <a:path extrusionOk="0" h="55" w="79">
                  <a:moveTo>
                    <a:pt x="19" y="25"/>
                  </a:moveTo>
                  <a:lnTo>
                    <a:pt x="19" y="25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6" y="19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6" y="8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6" y="21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2" y="28"/>
                  </a:lnTo>
                  <a:lnTo>
                    <a:pt x="71" y="32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4" y="35"/>
                  </a:lnTo>
                  <a:lnTo>
                    <a:pt x="76" y="36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78" y="43"/>
                  </a:lnTo>
                  <a:lnTo>
                    <a:pt x="76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3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51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3" y="54"/>
                  </a:lnTo>
                  <a:lnTo>
                    <a:pt x="50" y="52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4"/>
                  </a:lnTo>
                  <a:lnTo>
                    <a:pt x="19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7" y="55"/>
                  </a:lnTo>
                  <a:lnTo>
                    <a:pt x="4" y="55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97BF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169" y="3735"/>
              <a:ext cx="55" cy="43"/>
            </a:xfrm>
            <a:custGeom>
              <a:rect b="b" l="l" r="r" t="t"/>
              <a:pathLst>
                <a:path extrusionOk="0" h="236" w="304">
                  <a:moveTo>
                    <a:pt x="5" y="67"/>
                  </a:moveTo>
                  <a:lnTo>
                    <a:pt x="5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45" y="67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7" y="66"/>
                  </a:lnTo>
                  <a:lnTo>
                    <a:pt x="80" y="64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4" y="57"/>
                  </a:lnTo>
                  <a:lnTo>
                    <a:pt x="84" y="55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9" y="51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5" y="47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8" y="41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7" y="19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21" y="13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42" y="5"/>
                  </a:lnTo>
                  <a:lnTo>
                    <a:pt x="144" y="3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56" y="2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5" y="22"/>
                  </a:lnTo>
                  <a:lnTo>
                    <a:pt x="170" y="25"/>
                  </a:lnTo>
                  <a:lnTo>
                    <a:pt x="170" y="25"/>
                  </a:lnTo>
                  <a:lnTo>
                    <a:pt x="172" y="28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8" y="34"/>
                  </a:lnTo>
                  <a:lnTo>
                    <a:pt x="180" y="37"/>
                  </a:lnTo>
                  <a:lnTo>
                    <a:pt x="180" y="37"/>
                  </a:lnTo>
                  <a:lnTo>
                    <a:pt x="180" y="38"/>
                  </a:lnTo>
                  <a:lnTo>
                    <a:pt x="180" y="40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6" y="53"/>
                  </a:lnTo>
                  <a:lnTo>
                    <a:pt x="188" y="57"/>
                  </a:lnTo>
                  <a:lnTo>
                    <a:pt x="188" y="57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4" y="68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5"/>
                  </a:lnTo>
                  <a:lnTo>
                    <a:pt x="195" y="76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203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12" y="78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6" y="83"/>
                  </a:lnTo>
                  <a:lnTo>
                    <a:pt x="217" y="89"/>
                  </a:lnTo>
                  <a:lnTo>
                    <a:pt x="218" y="91"/>
                  </a:lnTo>
                  <a:lnTo>
                    <a:pt x="218" y="94"/>
                  </a:lnTo>
                  <a:lnTo>
                    <a:pt x="218" y="94"/>
                  </a:lnTo>
                  <a:lnTo>
                    <a:pt x="218" y="97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6" y="101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0" y="104"/>
                  </a:lnTo>
                  <a:lnTo>
                    <a:pt x="209" y="104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6" y="108"/>
                  </a:lnTo>
                  <a:lnTo>
                    <a:pt x="206" y="109"/>
                  </a:lnTo>
                  <a:lnTo>
                    <a:pt x="207" y="109"/>
                  </a:lnTo>
                  <a:lnTo>
                    <a:pt x="210" y="110"/>
                  </a:lnTo>
                  <a:lnTo>
                    <a:pt x="210" y="110"/>
                  </a:lnTo>
                  <a:lnTo>
                    <a:pt x="210" y="112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12" y="117"/>
                  </a:lnTo>
                  <a:lnTo>
                    <a:pt x="213" y="118"/>
                  </a:lnTo>
                  <a:lnTo>
                    <a:pt x="213" y="118"/>
                  </a:lnTo>
                  <a:lnTo>
                    <a:pt x="214" y="123"/>
                  </a:lnTo>
                  <a:lnTo>
                    <a:pt x="216" y="127"/>
                  </a:lnTo>
                  <a:lnTo>
                    <a:pt x="216" y="127"/>
                  </a:lnTo>
                  <a:lnTo>
                    <a:pt x="218" y="129"/>
                  </a:lnTo>
                  <a:lnTo>
                    <a:pt x="218" y="129"/>
                  </a:lnTo>
                  <a:lnTo>
                    <a:pt x="221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6" y="133"/>
                  </a:lnTo>
                  <a:lnTo>
                    <a:pt x="231" y="137"/>
                  </a:lnTo>
                  <a:lnTo>
                    <a:pt x="231" y="137"/>
                  </a:lnTo>
                  <a:lnTo>
                    <a:pt x="232" y="143"/>
                  </a:lnTo>
                  <a:lnTo>
                    <a:pt x="232" y="146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7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4" y="141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50" y="132"/>
                  </a:lnTo>
                  <a:lnTo>
                    <a:pt x="252" y="132"/>
                  </a:lnTo>
                  <a:lnTo>
                    <a:pt x="252" y="132"/>
                  </a:lnTo>
                  <a:lnTo>
                    <a:pt x="254" y="136"/>
                  </a:lnTo>
                  <a:lnTo>
                    <a:pt x="256" y="137"/>
                  </a:lnTo>
                  <a:lnTo>
                    <a:pt x="256" y="137"/>
                  </a:lnTo>
                  <a:lnTo>
                    <a:pt x="259" y="141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7" y="160"/>
                  </a:lnTo>
                  <a:lnTo>
                    <a:pt x="271" y="160"/>
                  </a:lnTo>
                  <a:lnTo>
                    <a:pt x="274" y="162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5" y="171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7" y="181"/>
                  </a:lnTo>
                  <a:lnTo>
                    <a:pt x="277" y="185"/>
                  </a:lnTo>
                  <a:lnTo>
                    <a:pt x="277" y="185"/>
                  </a:lnTo>
                  <a:lnTo>
                    <a:pt x="281" y="188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85" y="193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92" y="196"/>
                  </a:lnTo>
                  <a:lnTo>
                    <a:pt x="292" y="196"/>
                  </a:lnTo>
                  <a:lnTo>
                    <a:pt x="294" y="198"/>
                  </a:lnTo>
                  <a:lnTo>
                    <a:pt x="297" y="203"/>
                  </a:lnTo>
                  <a:lnTo>
                    <a:pt x="297" y="203"/>
                  </a:lnTo>
                  <a:lnTo>
                    <a:pt x="300" y="204"/>
                  </a:lnTo>
                  <a:lnTo>
                    <a:pt x="304" y="205"/>
                  </a:lnTo>
                  <a:lnTo>
                    <a:pt x="304" y="205"/>
                  </a:lnTo>
                  <a:lnTo>
                    <a:pt x="304" y="208"/>
                  </a:lnTo>
                  <a:lnTo>
                    <a:pt x="302" y="209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3" y="215"/>
                  </a:lnTo>
                  <a:lnTo>
                    <a:pt x="290" y="219"/>
                  </a:lnTo>
                  <a:lnTo>
                    <a:pt x="290" y="219"/>
                  </a:lnTo>
                  <a:lnTo>
                    <a:pt x="285" y="227"/>
                  </a:lnTo>
                  <a:lnTo>
                    <a:pt x="285" y="227"/>
                  </a:lnTo>
                  <a:lnTo>
                    <a:pt x="281" y="231"/>
                  </a:lnTo>
                  <a:lnTo>
                    <a:pt x="279" y="236"/>
                  </a:lnTo>
                  <a:lnTo>
                    <a:pt x="279" y="236"/>
                  </a:lnTo>
                  <a:lnTo>
                    <a:pt x="274" y="235"/>
                  </a:lnTo>
                  <a:lnTo>
                    <a:pt x="273" y="234"/>
                  </a:lnTo>
                  <a:lnTo>
                    <a:pt x="273" y="232"/>
                  </a:lnTo>
                  <a:lnTo>
                    <a:pt x="273" y="228"/>
                  </a:lnTo>
                  <a:lnTo>
                    <a:pt x="273" y="223"/>
                  </a:lnTo>
                  <a:lnTo>
                    <a:pt x="273" y="223"/>
                  </a:lnTo>
                  <a:lnTo>
                    <a:pt x="271" y="222"/>
                  </a:lnTo>
                  <a:lnTo>
                    <a:pt x="270" y="219"/>
                  </a:lnTo>
                  <a:lnTo>
                    <a:pt x="264" y="217"/>
                  </a:lnTo>
                  <a:lnTo>
                    <a:pt x="264" y="217"/>
                  </a:lnTo>
                  <a:lnTo>
                    <a:pt x="259" y="217"/>
                  </a:lnTo>
                  <a:lnTo>
                    <a:pt x="254" y="219"/>
                  </a:lnTo>
                  <a:lnTo>
                    <a:pt x="254" y="219"/>
                  </a:lnTo>
                  <a:lnTo>
                    <a:pt x="250" y="220"/>
                  </a:lnTo>
                  <a:lnTo>
                    <a:pt x="247" y="223"/>
                  </a:lnTo>
                  <a:lnTo>
                    <a:pt x="247" y="223"/>
                  </a:lnTo>
                  <a:lnTo>
                    <a:pt x="239" y="228"/>
                  </a:lnTo>
                  <a:lnTo>
                    <a:pt x="239" y="228"/>
                  </a:lnTo>
                  <a:lnTo>
                    <a:pt x="235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0"/>
                  </a:lnTo>
                  <a:lnTo>
                    <a:pt x="220" y="228"/>
                  </a:lnTo>
                  <a:lnTo>
                    <a:pt x="217" y="227"/>
                  </a:lnTo>
                  <a:lnTo>
                    <a:pt x="217" y="227"/>
                  </a:lnTo>
                  <a:lnTo>
                    <a:pt x="214" y="224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9" y="220"/>
                  </a:lnTo>
                  <a:lnTo>
                    <a:pt x="206" y="220"/>
                  </a:lnTo>
                  <a:lnTo>
                    <a:pt x="205" y="219"/>
                  </a:lnTo>
                  <a:lnTo>
                    <a:pt x="203" y="216"/>
                  </a:lnTo>
                  <a:lnTo>
                    <a:pt x="203" y="216"/>
                  </a:lnTo>
                  <a:lnTo>
                    <a:pt x="201" y="215"/>
                  </a:lnTo>
                  <a:lnTo>
                    <a:pt x="199" y="211"/>
                  </a:lnTo>
                  <a:lnTo>
                    <a:pt x="198" y="208"/>
                  </a:lnTo>
                  <a:lnTo>
                    <a:pt x="197" y="205"/>
                  </a:lnTo>
                  <a:lnTo>
                    <a:pt x="197" y="205"/>
                  </a:lnTo>
                  <a:lnTo>
                    <a:pt x="194" y="205"/>
                  </a:lnTo>
                  <a:lnTo>
                    <a:pt x="191" y="204"/>
                  </a:lnTo>
                  <a:lnTo>
                    <a:pt x="191" y="204"/>
                  </a:lnTo>
                  <a:lnTo>
                    <a:pt x="190" y="198"/>
                  </a:lnTo>
                  <a:lnTo>
                    <a:pt x="190" y="198"/>
                  </a:lnTo>
                  <a:lnTo>
                    <a:pt x="186" y="193"/>
                  </a:lnTo>
                  <a:lnTo>
                    <a:pt x="186" y="193"/>
                  </a:lnTo>
                  <a:lnTo>
                    <a:pt x="184" y="193"/>
                  </a:lnTo>
                  <a:lnTo>
                    <a:pt x="183" y="194"/>
                  </a:lnTo>
                  <a:lnTo>
                    <a:pt x="182" y="197"/>
                  </a:lnTo>
                  <a:lnTo>
                    <a:pt x="182" y="197"/>
                  </a:lnTo>
                  <a:lnTo>
                    <a:pt x="178" y="200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2" y="204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67" y="205"/>
                  </a:lnTo>
                  <a:lnTo>
                    <a:pt x="164" y="205"/>
                  </a:lnTo>
                  <a:lnTo>
                    <a:pt x="157" y="203"/>
                  </a:lnTo>
                  <a:lnTo>
                    <a:pt x="155" y="198"/>
                  </a:lnTo>
                  <a:lnTo>
                    <a:pt x="153" y="194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5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4"/>
                  </a:lnTo>
                  <a:lnTo>
                    <a:pt x="161" y="184"/>
                  </a:lnTo>
                  <a:lnTo>
                    <a:pt x="165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2" y="182"/>
                  </a:lnTo>
                  <a:lnTo>
                    <a:pt x="176" y="181"/>
                  </a:lnTo>
                  <a:lnTo>
                    <a:pt x="176" y="181"/>
                  </a:lnTo>
                  <a:lnTo>
                    <a:pt x="176" y="177"/>
                  </a:lnTo>
                  <a:lnTo>
                    <a:pt x="175" y="174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3" y="166"/>
                  </a:lnTo>
                  <a:lnTo>
                    <a:pt x="163" y="166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53" y="167"/>
                  </a:lnTo>
                  <a:lnTo>
                    <a:pt x="152" y="171"/>
                  </a:lnTo>
                  <a:lnTo>
                    <a:pt x="152" y="171"/>
                  </a:lnTo>
                  <a:lnTo>
                    <a:pt x="155" y="174"/>
                  </a:lnTo>
                  <a:lnTo>
                    <a:pt x="157" y="178"/>
                  </a:lnTo>
                  <a:lnTo>
                    <a:pt x="157" y="178"/>
                  </a:lnTo>
                  <a:lnTo>
                    <a:pt x="153" y="178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5" y="171"/>
                  </a:lnTo>
                  <a:lnTo>
                    <a:pt x="145" y="171"/>
                  </a:lnTo>
                  <a:lnTo>
                    <a:pt x="145" y="175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51" y="182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44" y="182"/>
                  </a:lnTo>
                  <a:lnTo>
                    <a:pt x="142" y="179"/>
                  </a:lnTo>
                  <a:lnTo>
                    <a:pt x="138" y="175"/>
                  </a:lnTo>
                  <a:lnTo>
                    <a:pt x="138" y="175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3" y="171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0" y="181"/>
                  </a:lnTo>
                  <a:lnTo>
                    <a:pt x="132" y="182"/>
                  </a:lnTo>
                  <a:lnTo>
                    <a:pt x="132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6" y="189"/>
                  </a:lnTo>
                  <a:lnTo>
                    <a:pt x="148" y="192"/>
                  </a:lnTo>
                  <a:lnTo>
                    <a:pt x="149" y="200"/>
                  </a:lnTo>
                  <a:lnTo>
                    <a:pt x="149" y="200"/>
                  </a:lnTo>
                  <a:lnTo>
                    <a:pt x="148" y="200"/>
                  </a:lnTo>
                  <a:lnTo>
                    <a:pt x="146" y="201"/>
                  </a:lnTo>
                  <a:lnTo>
                    <a:pt x="144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19" y="204"/>
                  </a:lnTo>
                  <a:lnTo>
                    <a:pt x="118" y="205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07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96" y="212"/>
                  </a:lnTo>
                  <a:lnTo>
                    <a:pt x="89" y="213"/>
                  </a:lnTo>
                  <a:lnTo>
                    <a:pt x="89" y="213"/>
                  </a:lnTo>
                  <a:lnTo>
                    <a:pt x="84" y="212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79" y="201"/>
                  </a:lnTo>
                  <a:lnTo>
                    <a:pt x="77" y="194"/>
                  </a:lnTo>
                  <a:lnTo>
                    <a:pt x="77" y="194"/>
                  </a:lnTo>
                  <a:lnTo>
                    <a:pt x="76" y="190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69" y="181"/>
                  </a:lnTo>
                  <a:lnTo>
                    <a:pt x="69" y="181"/>
                  </a:lnTo>
                  <a:lnTo>
                    <a:pt x="69" y="177"/>
                  </a:lnTo>
                  <a:lnTo>
                    <a:pt x="69" y="174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6" y="170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1" y="166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2" y="158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47" y="144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2" y="135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3" y="128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6" y="121"/>
                  </a:lnTo>
                  <a:lnTo>
                    <a:pt x="26" y="117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99"/>
                  </a:lnTo>
                  <a:lnTo>
                    <a:pt x="26" y="95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9" y="87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037" y="3687"/>
              <a:ext cx="43" cy="33"/>
            </a:xfrm>
            <a:custGeom>
              <a:rect b="b" l="l" r="r" t="t"/>
              <a:pathLst>
                <a:path extrusionOk="0" h="183" w="238">
                  <a:moveTo>
                    <a:pt x="143" y="9"/>
                  </a:moveTo>
                  <a:lnTo>
                    <a:pt x="143" y="9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51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62" y="1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9" y="3"/>
                  </a:lnTo>
                  <a:lnTo>
                    <a:pt x="171" y="3"/>
                  </a:lnTo>
                  <a:lnTo>
                    <a:pt x="171" y="3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1"/>
                  </a:lnTo>
                  <a:lnTo>
                    <a:pt x="197" y="3"/>
                  </a:lnTo>
                  <a:lnTo>
                    <a:pt x="198" y="4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5" y="9"/>
                  </a:lnTo>
                  <a:lnTo>
                    <a:pt x="217" y="14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28" y="20"/>
                  </a:lnTo>
                  <a:lnTo>
                    <a:pt x="228" y="20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30" y="30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34" y="35"/>
                  </a:lnTo>
                  <a:lnTo>
                    <a:pt x="234" y="38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8" y="45"/>
                  </a:lnTo>
                  <a:lnTo>
                    <a:pt x="238" y="47"/>
                  </a:lnTo>
                  <a:lnTo>
                    <a:pt x="238" y="53"/>
                  </a:lnTo>
                  <a:lnTo>
                    <a:pt x="238" y="53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5" y="69"/>
                  </a:lnTo>
                  <a:lnTo>
                    <a:pt x="232" y="72"/>
                  </a:lnTo>
                  <a:lnTo>
                    <a:pt x="232" y="72"/>
                  </a:lnTo>
                  <a:lnTo>
                    <a:pt x="231" y="77"/>
                  </a:lnTo>
                  <a:lnTo>
                    <a:pt x="231" y="77"/>
                  </a:lnTo>
                  <a:lnTo>
                    <a:pt x="230" y="81"/>
                  </a:lnTo>
                  <a:lnTo>
                    <a:pt x="228" y="84"/>
                  </a:lnTo>
                  <a:lnTo>
                    <a:pt x="228" y="84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8" y="91"/>
                  </a:lnTo>
                  <a:lnTo>
                    <a:pt x="220" y="91"/>
                  </a:lnTo>
                  <a:lnTo>
                    <a:pt x="220" y="91"/>
                  </a:lnTo>
                  <a:lnTo>
                    <a:pt x="219" y="106"/>
                  </a:lnTo>
                  <a:lnTo>
                    <a:pt x="219" y="106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19" y="122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21" y="125"/>
                  </a:lnTo>
                  <a:lnTo>
                    <a:pt x="223" y="126"/>
                  </a:lnTo>
                  <a:lnTo>
                    <a:pt x="223" y="127"/>
                  </a:lnTo>
                  <a:lnTo>
                    <a:pt x="223" y="127"/>
                  </a:lnTo>
                  <a:lnTo>
                    <a:pt x="223" y="130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16" y="138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2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1" y="148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09" y="152"/>
                  </a:lnTo>
                  <a:lnTo>
                    <a:pt x="205" y="153"/>
                  </a:lnTo>
                  <a:lnTo>
                    <a:pt x="198" y="155"/>
                  </a:lnTo>
                  <a:lnTo>
                    <a:pt x="198" y="155"/>
                  </a:lnTo>
                  <a:lnTo>
                    <a:pt x="198" y="157"/>
                  </a:lnTo>
                  <a:lnTo>
                    <a:pt x="197" y="160"/>
                  </a:lnTo>
                  <a:lnTo>
                    <a:pt x="193" y="164"/>
                  </a:lnTo>
                  <a:lnTo>
                    <a:pt x="193" y="164"/>
                  </a:lnTo>
                  <a:lnTo>
                    <a:pt x="188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78" y="174"/>
                  </a:lnTo>
                  <a:lnTo>
                    <a:pt x="174" y="176"/>
                  </a:lnTo>
                  <a:lnTo>
                    <a:pt x="174" y="176"/>
                  </a:lnTo>
                  <a:lnTo>
                    <a:pt x="170" y="180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2" y="183"/>
                  </a:lnTo>
                  <a:lnTo>
                    <a:pt x="160" y="182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4" y="178"/>
                  </a:lnTo>
                  <a:lnTo>
                    <a:pt x="151" y="176"/>
                  </a:lnTo>
                  <a:lnTo>
                    <a:pt x="151" y="176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37" y="174"/>
                  </a:lnTo>
                  <a:lnTo>
                    <a:pt x="129" y="172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106" y="172"/>
                  </a:lnTo>
                  <a:lnTo>
                    <a:pt x="103" y="172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8" y="168"/>
                  </a:lnTo>
                  <a:lnTo>
                    <a:pt x="97" y="165"/>
                  </a:lnTo>
                  <a:lnTo>
                    <a:pt x="97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78" y="165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8" y="160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68" y="146"/>
                  </a:lnTo>
                  <a:lnTo>
                    <a:pt x="68" y="146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4" y="140"/>
                  </a:lnTo>
                  <a:lnTo>
                    <a:pt x="61" y="138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52" y="134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37" y="132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29" y="129"/>
                  </a:lnTo>
                  <a:lnTo>
                    <a:pt x="25" y="129"/>
                  </a:lnTo>
                  <a:lnTo>
                    <a:pt x="22" y="127"/>
                  </a:lnTo>
                  <a:lnTo>
                    <a:pt x="22" y="127"/>
                  </a:lnTo>
                  <a:lnTo>
                    <a:pt x="19" y="125"/>
                  </a:lnTo>
                  <a:lnTo>
                    <a:pt x="18" y="122"/>
                  </a:lnTo>
                  <a:lnTo>
                    <a:pt x="17" y="119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7" y="113"/>
                  </a:lnTo>
                  <a:lnTo>
                    <a:pt x="4" y="110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4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3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6" y="43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4" y="35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4" y="18"/>
                  </a:lnTo>
                  <a:lnTo>
                    <a:pt x="75" y="16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3" y="12"/>
                  </a:lnTo>
                  <a:lnTo>
                    <a:pt x="84" y="11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5" y="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4" y="11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41" y="12"/>
                  </a:lnTo>
                  <a:lnTo>
                    <a:pt x="143" y="9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2996" y="3706"/>
              <a:ext cx="19" cy="22"/>
            </a:xfrm>
            <a:custGeom>
              <a:rect b="b" l="l" r="r" t="t"/>
              <a:pathLst>
                <a:path extrusionOk="0" h="120" w="102">
                  <a:moveTo>
                    <a:pt x="40" y="37"/>
                  </a:moveTo>
                  <a:lnTo>
                    <a:pt x="40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57" y="33"/>
                  </a:lnTo>
                  <a:lnTo>
                    <a:pt x="61" y="30"/>
                  </a:lnTo>
                  <a:lnTo>
                    <a:pt x="64" y="29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9" y="18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5" y="10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101" y="13"/>
                  </a:lnTo>
                  <a:lnTo>
                    <a:pt x="102" y="15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98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8" y="4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1" y="60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87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4" y="71"/>
                  </a:lnTo>
                  <a:lnTo>
                    <a:pt x="53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9" y="76"/>
                  </a:lnTo>
                  <a:lnTo>
                    <a:pt x="48" y="80"/>
                  </a:lnTo>
                  <a:lnTo>
                    <a:pt x="46" y="86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41" y="93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8"/>
                  </a:lnTo>
                  <a:lnTo>
                    <a:pt x="33" y="112"/>
                  </a:lnTo>
                  <a:lnTo>
                    <a:pt x="31" y="120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5" y="12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6" y="114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4" y="109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1" y="70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4" y="64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9" y="59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5" y="53"/>
                  </a:lnTo>
                  <a:lnTo>
                    <a:pt x="25" y="51"/>
                  </a:lnTo>
                  <a:lnTo>
                    <a:pt x="26" y="47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33" y="40"/>
                  </a:lnTo>
                  <a:lnTo>
                    <a:pt x="37" y="38"/>
                  </a:lnTo>
                  <a:lnTo>
                    <a:pt x="40" y="37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97BF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5193046" y="5813763"/>
            <a:ext cx="3810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Hawaii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4201090" y="381493"/>
            <a:ext cx="259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Quy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2"/>
          <p:cNvSpPr txBox="1"/>
          <p:nvPr>
            <p:ph type="title"/>
          </p:nvPr>
        </p:nvSpPr>
        <p:spPr>
          <a:xfrm>
            <a:off x="914400" y="274638"/>
            <a:ext cx="77724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/>
              <a:t>NỘI QUY 2009</a:t>
            </a: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>
            <a:off x="4648200" y="1417638"/>
            <a:ext cx="4038600" cy="3730752"/>
            <a:chOff x="3733800" y="1295400"/>
            <a:chExt cx="4648200" cy="3730752"/>
          </a:xfrm>
        </p:grpSpPr>
        <p:sp>
          <p:nvSpPr>
            <p:cNvPr id="447" name="Google Shape;447;p32"/>
            <p:cNvSpPr/>
            <p:nvPr/>
          </p:nvSpPr>
          <p:spPr>
            <a:xfrm>
              <a:off x="3733800" y="1295400"/>
              <a:ext cx="4648200" cy="758952"/>
            </a:xfrm>
            <a:prstGeom prst="cube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tile algn="ctr" flip="none" tx="0" sx="70000" ty="0" sy="70000"/>
            </a:blipFill>
            <a:ln cap="flat" cmpd="sng" w="9525">
              <a:solidFill>
                <a:srgbClr val="AE350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HỘI ĐỒNG TRUNG ƯƠNG</a:t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3733800" y="2206752"/>
              <a:ext cx="4648200" cy="758952"/>
            </a:xfrm>
            <a:prstGeom prst="cube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tile algn="ctr" flip="none" tx="0" sx="70000" ty="0" sy="70000"/>
            </a:blipFill>
            <a:ln cap="flat" cmpd="sng" w="9525">
              <a:solidFill>
                <a:srgbClr val="AE350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HỘI ĐỒNG MIỀN</a:t>
              </a: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3733800" y="3200400"/>
              <a:ext cx="4648200" cy="758952"/>
            </a:xfrm>
            <a:prstGeom prst="cube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tile algn="ctr" flip="none" tx="0" sx="70000" ty="0" sy="70000"/>
            </a:blipFill>
            <a:ln cap="flat" cmpd="sng" w="9525">
              <a:solidFill>
                <a:srgbClr val="AE350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HỘI ĐỒNG LIÊN ĐOÀN</a:t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3733800" y="4267200"/>
              <a:ext cx="4648200" cy="758952"/>
            </a:xfrm>
            <a:prstGeom prst="cube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tile algn="ctr" flip="none" tx="0" sx="70000" ty="0" sy="70000"/>
            </a:blipFill>
            <a:ln cap="flat" cmpd="sng" w="9525">
              <a:solidFill>
                <a:srgbClr val="AE350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HỘI ĐỒNG ĐOÀN</a:t>
              </a:r>
              <a:endParaRPr/>
            </a:p>
          </p:txBody>
        </p:sp>
      </p:grpSp>
      <p:sp>
        <p:nvSpPr>
          <p:cNvPr id="451" name="Google Shape;451;p32"/>
          <p:cNvSpPr/>
          <p:nvPr/>
        </p:nvSpPr>
        <p:spPr>
          <a:xfrm>
            <a:off x="381000" y="1457262"/>
            <a:ext cx="4038600" cy="758952"/>
          </a:xfrm>
          <a:prstGeom prst="cube">
            <a:avLst>
              <a:gd fmla="val 25000" name="adj"/>
            </a:avLst>
          </a:prstGeom>
          <a:blipFill rotWithShape="1">
            <a:blip r:embed="rId4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 ĐỒNG LÃNH ĐẠO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/>
          <p:nvPr>
            <p:ph type="title"/>
          </p:nvPr>
        </p:nvSpPr>
        <p:spPr>
          <a:xfrm>
            <a:off x="914400" y="274638"/>
            <a:ext cx="77724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/>
              <a:t>NỘI QUY 2019</a:t>
            </a:r>
            <a:endParaRPr/>
          </a:p>
        </p:txBody>
      </p:sp>
      <p:grpSp>
        <p:nvGrpSpPr>
          <p:cNvPr id="457" name="Google Shape;457;p33"/>
          <p:cNvGrpSpPr/>
          <p:nvPr/>
        </p:nvGrpSpPr>
        <p:grpSpPr>
          <a:xfrm>
            <a:off x="4572000" y="1457262"/>
            <a:ext cx="4038600" cy="2663952"/>
            <a:chOff x="3733800" y="1295400"/>
            <a:chExt cx="4648200" cy="3730752"/>
          </a:xfrm>
        </p:grpSpPr>
        <p:sp>
          <p:nvSpPr>
            <p:cNvPr id="458" name="Google Shape;458;p33"/>
            <p:cNvSpPr/>
            <p:nvPr/>
          </p:nvSpPr>
          <p:spPr>
            <a:xfrm>
              <a:off x="3733800" y="1295400"/>
              <a:ext cx="4648200" cy="758952"/>
            </a:xfrm>
            <a:prstGeom prst="cube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tile algn="ctr" flip="none" tx="0" sx="70000" ty="0" sy="70000"/>
            </a:blipFill>
            <a:ln cap="flat" cmpd="sng" w="9525">
              <a:solidFill>
                <a:srgbClr val="AE350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HỘI ĐỒNG TRUNG ƯƠNG</a:t>
              </a: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3733800" y="2781300"/>
              <a:ext cx="4648200" cy="758951"/>
            </a:xfrm>
            <a:prstGeom prst="cube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tile algn="ctr" flip="none" tx="0" sx="70000" ty="0" sy="70000"/>
            </a:blipFill>
            <a:ln cap="flat" cmpd="sng" w="9525">
              <a:solidFill>
                <a:srgbClr val="AE350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HỘI ĐỒNG LIÊN ĐOÀN</a:t>
              </a: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3733800" y="4267200"/>
              <a:ext cx="4648200" cy="758952"/>
            </a:xfrm>
            <a:prstGeom prst="cube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tile algn="ctr" flip="none" tx="0" sx="70000" ty="0" sy="70000"/>
            </a:blipFill>
            <a:ln cap="flat" cmpd="sng" w="9525">
              <a:solidFill>
                <a:srgbClr val="AE350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HỘI ĐỒNG ĐOÀN</a:t>
              </a:r>
              <a:endParaRPr/>
            </a:p>
          </p:txBody>
        </p:sp>
      </p:grpSp>
      <p:sp>
        <p:nvSpPr>
          <p:cNvPr id="461" name="Google Shape;461;p33"/>
          <p:cNvSpPr/>
          <p:nvPr/>
        </p:nvSpPr>
        <p:spPr>
          <a:xfrm>
            <a:off x="381000" y="1457262"/>
            <a:ext cx="4038600" cy="758952"/>
          </a:xfrm>
          <a:prstGeom prst="cube">
            <a:avLst>
              <a:gd fmla="val 25000" name="adj"/>
            </a:avLst>
          </a:prstGeom>
          <a:blipFill rotWithShape="1">
            <a:blip r:embed="rId4">
              <a:alphaModFix/>
            </a:blip>
            <a:tile algn="ctr" flip="none" tx="0" sx="65000" ty="0" sy="65000"/>
          </a:blipFill>
          <a:ln cap="flat" cmpd="sng" w="9525">
            <a:solidFill>
              <a:srgbClr val="AE350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t" dir="54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 ĐỒNG LÃNH ĐẠO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