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56" r:id="rId2"/>
    <p:sldId id="275" r:id="rId3"/>
    <p:sldId id="273" r:id="rId4"/>
    <p:sldId id="276" r:id="rId5"/>
    <p:sldId id="257" r:id="rId6"/>
    <p:sldId id="258" r:id="rId7"/>
    <p:sldId id="259" r:id="rId8"/>
    <p:sldId id="260" r:id="rId9"/>
    <p:sldId id="261" r:id="rId10"/>
    <p:sldId id="262" r:id="rId11"/>
    <p:sldId id="264" r:id="rId12"/>
    <p:sldId id="265" r:id="rId13"/>
    <p:sldId id="263" r:id="rId14"/>
    <p:sldId id="266" r:id="rId15"/>
    <p:sldId id="267" r:id="rId16"/>
    <p:sldId id="268" r:id="rId17"/>
    <p:sldId id="269" r:id="rId18"/>
    <p:sldId id="270"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53" d="100"/>
          <a:sy n="53" d="100"/>
        </p:scale>
        <p:origin x="2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EA8D86-4D4A-48B1-BFDC-643D192FC601}" type="datetimeFigureOut">
              <a:rPr lang="en-US" smtClean="0"/>
              <a:t>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7F5E7-4997-48FC-96F6-D79ABB6662E3}" type="slidenum">
              <a:rPr lang="en-US" smtClean="0"/>
              <a:t>‹#›</a:t>
            </a:fld>
            <a:endParaRPr lang="en-US" dirty="0"/>
          </a:p>
        </p:txBody>
      </p:sp>
    </p:spTree>
    <p:extLst>
      <p:ext uri="{BB962C8B-B14F-4D97-AF65-F5344CB8AC3E}">
        <p14:creationId xmlns:p14="http://schemas.microsoft.com/office/powerpoint/2010/main" val="5449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C7F5E7-4997-48FC-96F6-D79ABB6662E3}" type="slidenum">
              <a:rPr lang="en-US" smtClean="0"/>
              <a:t>7</a:t>
            </a:fld>
            <a:endParaRPr lang="en-US"/>
          </a:p>
        </p:txBody>
      </p:sp>
    </p:spTree>
    <p:extLst>
      <p:ext uri="{BB962C8B-B14F-4D97-AF65-F5344CB8AC3E}">
        <p14:creationId xmlns:p14="http://schemas.microsoft.com/office/powerpoint/2010/main" val="381288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401030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307859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970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273064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274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174510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22031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182674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347708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258207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122091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37608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227041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304432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112803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575B67-6FFC-484B-ACD2-A89248A93FE8}"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2593F6-A2C7-4285-8E81-B9C998F45BEB}" type="slidenum">
              <a:rPr lang="en-US" smtClean="0"/>
              <a:t>‹#›</a:t>
            </a:fld>
            <a:endParaRPr lang="en-US" dirty="0"/>
          </a:p>
        </p:txBody>
      </p:sp>
    </p:spTree>
    <p:extLst>
      <p:ext uri="{BB962C8B-B14F-4D97-AF65-F5344CB8AC3E}">
        <p14:creationId xmlns:p14="http://schemas.microsoft.com/office/powerpoint/2010/main" val="164955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575B67-6FFC-484B-ACD2-A89248A93FE8}" type="datetimeFigureOut">
              <a:rPr lang="en-US" smtClean="0"/>
              <a:t>2/2/2020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42593F6-A2C7-4285-8E81-B9C998F45BEB}" type="slidenum">
              <a:rPr lang="en-US" smtClean="0"/>
              <a:t>‹#›</a:t>
            </a:fld>
            <a:endParaRPr lang="en-US" dirty="0"/>
          </a:p>
        </p:txBody>
      </p:sp>
    </p:spTree>
    <p:extLst>
      <p:ext uri="{BB962C8B-B14F-4D97-AF65-F5344CB8AC3E}">
        <p14:creationId xmlns:p14="http://schemas.microsoft.com/office/powerpoint/2010/main" val="68967863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_fIoNYbHnAw" TargetMode="External"/><Relationship Id="rId2" Type="http://schemas.openxmlformats.org/officeDocument/2006/relationships/slideLayout" Target="../slideLayouts/slideLayout2.xml"/><Relationship Id="rId1" Type="http://schemas.openxmlformats.org/officeDocument/2006/relationships/video" Target="https://www.youtube.com/embed/_fIoNYbHnAw"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PvnZILn6EY" TargetMode="External"/><Relationship Id="rId2" Type="http://schemas.openxmlformats.org/officeDocument/2006/relationships/slideLayout" Target="../slideLayouts/slideLayout2.xml"/><Relationship Id="rId1" Type="http://schemas.openxmlformats.org/officeDocument/2006/relationships/video" Target="https://www.youtube.com/embed/MPvnZILn6EY"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3100"/>
            <a:ext cx="9144000" cy="2836863"/>
          </a:xfrm>
        </p:spPr>
        <p:txBody>
          <a:bodyPr>
            <a:normAutofit fontScale="90000"/>
          </a:bodyPr>
          <a:lstStyle/>
          <a:p>
            <a:r>
              <a:rPr lang="en-US" sz="4000" b="1" dirty="0"/>
              <a:t>SỰ LIÊN HỆ GIỮA HUYNH TRƯỞNG</a:t>
            </a:r>
            <a:br>
              <a:rPr lang="en-US" sz="4000" dirty="0"/>
            </a:br>
            <a:r>
              <a:rPr lang="en-US" sz="4000" b="1" dirty="0"/>
              <a:t>&amp; VỚI ĐOÀN SINH</a:t>
            </a:r>
            <a:br>
              <a:rPr lang="en-US" sz="4000" b="1" dirty="0"/>
            </a:br>
            <a:r>
              <a:rPr lang="en-US" sz="4000" dirty="0"/>
              <a:t>The relationship between Youth leader and Youth (Under 18).</a:t>
            </a:r>
            <a:br>
              <a:rPr lang="en-US" sz="4000" dirty="0"/>
            </a:br>
            <a:endParaRPr lang="en-US" sz="4000" dirty="0"/>
          </a:p>
        </p:txBody>
      </p:sp>
      <p:sp>
        <p:nvSpPr>
          <p:cNvPr id="3" name="Subtitle 2"/>
          <p:cNvSpPr>
            <a:spLocks noGrp="1"/>
          </p:cNvSpPr>
          <p:nvPr>
            <p:ph type="subTitle" idx="1"/>
          </p:nvPr>
        </p:nvSpPr>
        <p:spPr>
          <a:xfrm>
            <a:off x="1524000" y="4648200"/>
            <a:ext cx="9144000" cy="609600"/>
          </a:xfrm>
        </p:spPr>
        <p:txBody>
          <a:bodyPr>
            <a:normAutofit/>
          </a:bodyPr>
          <a:lstStyle/>
          <a:p>
            <a:r>
              <a:rPr lang="en-US" dirty="0"/>
              <a:t> HLV. </a:t>
            </a:r>
            <a:r>
              <a:rPr lang="vi-VN" dirty="0"/>
              <a:t>Isave Nguyễn Tất Mỹ Hạnh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1850" y="3255169"/>
            <a:ext cx="5953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pic>
        <p:nvPicPr>
          <p:cNvPr id="5" name="Picture 4"/>
          <p:cNvPicPr>
            <a:picLocks noChangeAspect="1"/>
          </p:cNvPicPr>
          <p:nvPr/>
        </p:nvPicPr>
        <p:blipFill rotWithShape="1">
          <a:blip r:embed="rId4"/>
          <a:srcRect l="-826" r="36134" b="26728"/>
          <a:stretch/>
        </p:blipFill>
        <p:spPr>
          <a:xfrm>
            <a:off x="3935306" y="4037583"/>
            <a:ext cx="1763403" cy="1997266"/>
          </a:xfrm>
          <a:prstGeom prst="rect">
            <a:avLst/>
          </a:prstGeom>
        </p:spPr>
      </p:pic>
    </p:spTree>
    <p:extLst>
      <p:ext uri="{BB962C8B-B14F-4D97-AF65-F5344CB8AC3E}">
        <p14:creationId xmlns:p14="http://schemas.microsoft.com/office/powerpoint/2010/main" val="319288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III &amp; IV. ÁP DỤNG &amp; THỰC HÀNH GIAO TẾ</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dirty="0" err="1"/>
              <a:t>Tự</a:t>
            </a:r>
            <a:r>
              <a:rPr lang="en-US" sz="2400" dirty="0"/>
              <a:t> tin, Đặt </a:t>
            </a:r>
            <a:r>
              <a:rPr lang="en-US" sz="2400" dirty="0" err="1"/>
              <a:t>mục</a:t>
            </a:r>
            <a:r>
              <a:rPr lang="en-US" sz="2400" dirty="0"/>
              <a:t> </a:t>
            </a:r>
            <a:r>
              <a:rPr lang="en-US" sz="2400" dirty="0" err="1"/>
              <a:t>tiêu</a:t>
            </a:r>
            <a:r>
              <a:rPr lang="en-US" sz="2400" dirty="0"/>
              <a:t> , </a:t>
            </a:r>
            <a:r>
              <a:rPr lang="en-US" sz="2400" dirty="0" err="1"/>
              <a:t>tích</a:t>
            </a:r>
            <a:r>
              <a:rPr lang="en-US" sz="2400" dirty="0"/>
              <a:t> </a:t>
            </a:r>
            <a:r>
              <a:rPr lang="en-US" sz="2400" dirty="0" err="1"/>
              <a:t>cực</a:t>
            </a:r>
            <a:r>
              <a:rPr lang="en-US" sz="2400" dirty="0"/>
              <a:t>, </a:t>
            </a:r>
            <a:r>
              <a:rPr lang="en-US" sz="2400" dirty="0" err="1"/>
              <a:t>thăng</a:t>
            </a:r>
            <a:r>
              <a:rPr lang="en-US" sz="2400" dirty="0"/>
              <a:t> </a:t>
            </a:r>
            <a:r>
              <a:rPr lang="en-US" sz="2400" dirty="0" err="1"/>
              <a:t>tiến</a:t>
            </a:r>
            <a:r>
              <a:rPr lang="en-US" sz="2400" dirty="0"/>
              <a:t> </a:t>
            </a:r>
            <a:r>
              <a:rPr lang="en-US" sz="2400" dirty="0" err="1"/>
              <a:t>bản</a:t>
            </a:r>
            <a:r>
              <a:rPr lang="en-US" sz="2400" dirty="0"/>
              <a:t> </a:t>
            </a:r>
            <a:r>
              <a:rPr lang="en-US" sz="2400" dirty="0" err="1"/>
              <a:t>thân</a:t>
            </a:r>
            <a:r>
              <a:rPr lang="en-US" sz="2400" dirty="0"/>
              <a:t>, </a:t>
            </a:r>
            <a:r>
              <a:rPr lang="en-US" sz="2400" dirty="0" err="1"/>
              <a:t>đầu</a:t>
            </a:r>
            <a:r>
              <a:rPr lang="en-US" sz="2400" dirty="0"/>
              <a:t> </a:t>
            </a:r>
            <a:r>
              <a:rPr lang="en-US" sz="2400" dirty="0" err="1"/>
              <a:t>óc</a:t>
            </a:r>
            <a:r>
              <a:rPr lang="en-US" sz="2400" dirty="0"/>
              <a:t> </a:t>
            </a:r>
            <a:r>
              <a:rPr lang="en-US" sz="2400" dirty="0" err="1"/>
              <a:t>cởi</a:t>
            </a:r>
            <a:r>
              <a:rPr lang="en-US" sz="2400" dirty="0"/>
              <a:t> </a:t>
            </a:r>
            <a:r>
              <a:rPr lang="en-US" sz="2400" dirty="0" err="1"/>
              <a:t>mở</a:t>
            </a:r>
            <a:endParaRPr lang="en-US" sz="2400" dirty="0"/>
          </a:p>
          <a:p>
            <a:pPr>
              <a:buFont typeface="Wingdings" panose="05000000000000000000" pitchFamily="2" charset="2"/>
              <a:buChar char="Ø"/>
            </a:pPr>
            <a:r>
              <a:rPr lang="en-US" sz="2400" dirty="0"/>
              <a:t>Confidence, goal setting, put forward efforts, self-improve, open-minded</a:t>
            </a:r>
          </a:p>
          <a:p>
            <a:pPr>
              <a:buFont typeface="Wingdings" panose="05000000000000000000" pitchFamily="2" charset="2"/>
              <a:buChar char="Ø"/>
            </a:pPr>
            <a:r>
              <a:rPr lang="en-US" sz="2400" dirty="0"/>
              <a:t>Chia sẻ , </a:t>
            </a:r>
            <a:r>
              <a:rPr lang="en-US" sz="2400" dirty="0" err="1"/>
              <a:t>Đúng</a:t>
            </a:r>
            <a:r>
              <a:rPr lang="en-US" sz="2400" dirty="0"/>
              <a:t> </a:t>
            </a:r>
            <a:r>
              <a:rPr lang="en-US" sz="2400" dirty="0" err="1"/>
              <a:t>giờ</a:t>
            </a:r>
            <a:r>
              <a:rPr lang="en-US" sz="2400" dirty="0"/>
              <a:t>, Vui vẻ, </a:t>
            </a:r>
            <a:r>
              <a:rPr lang="en-US" sz="2400" dirty="0" err="1"/>
              <a:t>Giúp</a:t>
            </a:r>
            <a:r>
              <a:rPr lang="en-US" sz="2400" dirty="0"/>
              <a:t> </a:t>
            </a:r>
            <a:r>
              <a:rPr lang="en-US" sz="2400" dirty="0" err="1"/>
              <a:t>đỡ</a:t>
            </a:r>
            <a:r>
              <a:rPr lang="en-US" sz="2400" dirty="0"/>
              <a:t> ,</a:t>
            </a:r>
            <a:r>
              <a:rPr lang="en-US" sz="2400" dirty="0" err="1"/>
              <a:t>Nhẫn</a:t>
            </a:r>
            <a:r>
              <a:rPr lang="en-US" sz="2400" dirty="0"/>
              <a:t> </a:t>
            </a:r>
            <a:r>
              <a:rPr lang="en-US" sz="2400" dirty="0" err="1"/>
              <a:t>nại</a:t>
            </a:r>
            <a:r>
              <a:rPr lang="en-US" sz="2400" dirty="0"/>
              <a:t>, v.v.</a:t>
            </a:r>
          </a:p>
          <a:p>
            <a:pPr>
              <a:buFont typeface="Wingdings" panose="05000000000000000000" pitchFamily="2" charset="2"/>
              <a:buChar char="Ø"/>
            </a:pPr>
            <a:r>
              <a:rPr lang="en-US" sz="2400" dirty="0"/>
              <a:t>Voice </a:t>
            </a:r>
            <a:r>
              <a:rPr lang="en-US" sz="2400" dirty="0" err="1"/>
              <a:t>yourselr</a:t>
            </a:r>
            <a:r>
              <a:rPr lang="en-US" sz="2400" dirty="0"/>
              <a:t>, punctual, pleasant, helpful, patience. Ect. </a:t>
            </a:r>
          </a:p>
          <a:p>
            <a:pPr marL="0" indent="0">
              <a:buNone/>
            </a:pPr>
            <a:endParaRPr lang="en-US" dirty="0"/>
          </a:p>
        </p:txBody>
      </p:sp>
    </p:spTree>
    <p:extLst>
      <p:ext uri="{BB962C8B-B14F-4D97-AF65-F5344CB8AC3E}">
        <p14:creationId xmlns:p14="http://schemas.microsoft.com/office/powerpoint/2010/main" val="1603902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 LIÊN HỆ GIỮA HUYNH TRƯỞNG VỚI ĐOÀN SINH-</a:t>
            </a:r>
            <a:r>
              <a:rPr lang="en-US" dirty="0"/>
              <a:t> The relationship between Youth leader and Youth </a:t>
            </a:r>
          </a:p>
        </p:txBody>
      </p:sp>
      <p:sp>
        <p:nvSpPr>
          <p:cNvPr id="3" name="Content Placeholder 2"/>
          <p:cNvSpPr>
            <a:spLocks noGrp="1"/>
          </p:cNvSpPr>
          <p:nvPr>
            <p:ph idx="1"/>
          </p:nvPr>
        </p:nvSpPr>
        <p:spPr/>
        <p:txBody>
          <a:bodyPr/>
          <a:lstStyle/>
          <a:p>
            <a:pPr marL="0" indent="0">
              <a:buNone/>
            </a:pPr>
            <a:r>
              <a:rPr lang="en-US" sz="2400" b="1" dirty="0"/>
              <a:t>A. </a:t>
            </a:r>
            <a:r>
              <a:rPr lang="en-US" sz="2400" b="1" dirty="0" err="1"/>
              <a:t>Vai</a:t>
            </a:r>
            <a:r>
              <a:rPr lang="en-US" sz="2400" b="1" dirty="0"/>
              <a:t> </a:t>
            </a:r>
            <a:r>
              <a:rPr lang="en-US" sz="2400" b="1" dirty="0" err="1"/>
              <a:t>Trò</a:t>
            </a:r>
            <a:r>
              <a:rPr lang="en-US" sz="2400" b="1" dirty="0"/>
              <a:t> Huynh </a:t>
            </a:r>
            <a:r>
              <a:rPr lang="en-US" sz="2400" b="1" dirty="0" err="1"/>
              <a:t>Trưởng</a:t>
            </a:r>
            <a:r>
              <a:rPr lang="en-US" sz="2400" b="1" dirty="0"/>
              <a:t> (Roles) </a:t>
            </a:r>
          </a:p>
          <a:p>
            <a:pPr marL="0" indent="0">
              <a:buNone/>
            </a:pPr>
            <a:r>
              <a:rPr lang="en-US" sz="2400" dirty="0"/>
              <a:t>1. Anh/</a:t>
            </a:r>
            <a:r>
              <a:rPr lang="en-US" sz="2400" dirty="0" err="1"/>
              <a:t>chị</a:t>
            </a:r>
            <a:r>
              <a:rPr lang="en-US" sz="2400" dirty="0"/>
              <a:t>  ( Older brother/sister)</a:t>
            </a:r>
          </a:p>
          <a:p>
            <a:pPr marL="0" indent="0">
              <a:buNone/>
            </a:pPr>
            <a:r>
              <a:rPr lang="en-US" sz="2400" dirty="0"/>
              <a:t>2. </a:t>
            </a:r>
            <a:r>
              <a:rPr lang="en-US" sz="2400" dirty="0" err="1"/>
              <a:t>Thầy</a:t>
            </a:r>
            <a:r>
              <a:rPr lang="en-US" sz="2400" dirty="0"/>
              <a:t> (Teacher)</a:t>
            </a:r>
          </a:p>
          <a:p>
            <a:pPr marL="0" indent="0">
              <a:buNone/>
            </a:pPr>
            <a:r>
              <a:rPr lang="en-US" sz="2400" dirty="0"/>
              <a:t>3.Bạn (Friend)</a:t>
            </a:r>
          </a:p>
          <a:p>
            <a:pPr marL="0" indent="0">
              <a:buNone/>
            </a:pPr>
            <a:r>
              <a:rPr lang="en-US" sz="2400" dirty="0"/>
              <a:t>4. </a:t>
            </a:r>
            <a:r>
              <a:rPr lang="en-US" sz="2400" dirty="0" err="1"/>
              <a:t>Mẫu</a:t>
            </a:r>
            <a:r>
              <a:rPr lang="en-US" sz="2400" dirty="0"/>
              <a:t> </a:t>
            </a:r>
            <a:r>
              <a:rPr lang="en-US" sz="2400" dirty="0" err="1"/>
              <a:t>Gương</a:t>
            </a:r>
            <a:r>
              <a:rPr lang="en-US" sz="2400" dirty="0"/>
              <a:t> (Role Model)</a:t>
            </a:r>
          </a:p>
          <a:p>
            <a:pPr marL="514350" indent="-514350">
              <a:buAutoNum type="arabicPeriod"/>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162257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a:t>
            </a:r>
            <a:r>
              <a:rPr lang="en-US" b="1" dirty="0" err="1"/>
              <a:t>Bổn</a:t>
            </a:r>
            <a:r>
              <a:rPr lang="en-US" b="1" dirty="0"/>
              <a:t> </a:t>
            </a:r>
            <a:r>
              <a:rPr lang="en-US" b="1" dirty="0" err="1"/>
              <a:t>Phận</a:t>
            </a:r>
            <a:r>
              <a:rPr lang="en-US" b="1" dirty="0"/>
              <a:t> Huynh </a:t>
            </a:r>
            <a:r>
              <a:rPr lang="en-US" b="1" dirty="0" err="1"/>
              <a:t>Trưởng</a:t>
            </a:r>
            <a:endParaRPr lang="en-US" dirty="0"/>
          </a:p>
        </p:txBody>
      </p:sp>
      <p:sp>
        <p:nvSpPr>
          <p:cNvPr id="3" name="Content Placeholder 2"/>
          <p:cNvSpPr>
            <a:spLocks noGrp="1"/>
          </p:cNvSpPr>
          <p:nvPr>
            <p:ph idx="1"/>
          </p:nvPr>
        </p:nvSpPr>
        <p:spPr>
          <a:xfrm>
            <a:off x="939991" y="1608796"/>
            <a:ext cx="9749030" cy="4426053"/>
          </a:xfrm>
        </p:spPr>
        <p:txBody>
          <a:bodyPr>
            <a:noAutofit/>
          </a:bodyPr>
          <a:lstStyle/>
          <a:p>
            <a:pPr marL="514350" indent="-514350">
              <a:buFont typeface="+mj-lt"/>
              <a:buAutoNum type="arabicPeriod"/>
            </a:pPr>
            <a:r>
              <a:rPr lang="en-US" sz="2400" dirty="0"/>
              <a:t>Người </a:t>
            </a:r>
            <a:r>
              <a:rPr lang="en-US" sz="2400" dirty="0" err="1"/>
              <a:t>huynh</a:t>
            </a:r>
            <a:r>
              <a:rPr lang="en-US" sz="2400" dirty="0"/>
              <a:t> </a:t>
            </a:r>
            <a:r>
              <a:rPr lang="en-US" sz="2400" dirty="0" err="1"/>
              <a:t>trưởng</a:t>
            </a:r>
            <a:r>
              <a:rPr lang="en-US" sz="2400" dirty="0"/>
              <a:t> phải biết </a:t>
            </a:r>
            <a:r>
              <a:rPr lang="en-US" sz="2400" dirty="0" err="1"/>
              <a:t>lưu</a:t>
            </a:r>
            <a:r>
              <a:rPr lang="en-US" sz="2400" dirty="0"/>
              <a:t> </a:t>
            </a:r>
            <a:r>
              <a:rPr lang="en-US" sz="2400" dirty="0" err="1"/>
              <a:t>tâm</a:t>
            </a:r>
            <a:r>
              <a:rPr lang="en-US" sz="2400" dirty="0"/>
              <a:t>, </a:t>
            </a:r>
            <a:r>
              <a:rPr lang="en-US" sz="2400" dirty="0" err="1"/>
              <a:t>lắng</a:t>
            </a:r>
            <a:r>
              <a:rPr lang="en-US" sz="2400" dirty="0"/>
              <a:t> </a:t>
            </a:r>
            <a:r>
              <a:rPr lang="en-US" sz="2400" dirty="0" err="1"/>
              <a:t>nghe</a:t>
            </a:r>
            <a:r>
              <a:rPr lang="en-US" sz="2400" dirty="0"/>
              <a:t> và </a:t>
            </a:r>
            <a:r>
              <a:rPr lang="en-US" sz="2400" dirty="0" err="1"/>
              <a:t>giúp</a:t>
            </a:r>
            <a:r>
              <a:rPr lang="en-US" sz="2400" dirty="0"/>
              <a:t> </a:t>
            </a:r>
            <a:r>
              <a:rPr lang="en-US" sz="2400" dirty="0" err="1"/>
              <a:t>đỡ</a:t>
            </a:r>
            <a:r>
              <a:rPr lang="en-US" sz="2400" dirty="0"/>
              <a:t> </a:t>
            </a:r>
            <a:r>
              <a:rPr lang="en-US" sz="2400" dirty="0" err="1"/>
              <a:t>các</a:t>
            </a:r>
            <a:r>
              <a:rPr lang="en-US" sz="2400" dirty="0"/>
              <a:t> em</a:t>
            </a:r>
          </a:p>
          <a:p>
            <a:pPr lvl="1"/>
            <a:r>
              <a:rPr lang="en-US" sz="2400" dirty="0"/>
              <a:t>Genuinely Care, listen and assist/support</a:t>
            </a:r>
          </a:p>
          <a:p>
            <a:pPr marL="514350" indent="-514350">
              <a:buFont typeface="+mj-lt"/>
              <a:buAutoNum type="arabicPeriod"/>
            </a:pPr>
            <a:r>
              <a:rPr lang="en-US" sz="2400" dirty="0"/>
              <a:t>Biết </a:t>
            </a:r>
            <a:r>
              <a:rPr lang="en-US" sz="2400" dirty="0" err="1"/>
              <a:t>để</a:t>
            </a:r>
            <a:r>
              <a:rPr lang="en-US" sz="2400" dirty="0"/>
              <a:t> ý nhân </a:t>
            </a:r>
            <a:r>
              <a:rPr lang="en-US" sz="2400" dirty="0" err="1"/>
              <a:t>cách</a:t>
            </a:r>
            <a:r>
              <a:rPr lang="en-US" sz="2400" dirty="0"/>
              <a:t> &amp; tôn trọng </a:t>
            </a:r>
            <a:r>
              <a:rPr lang="en-US" sz="2400" dirty="0" err="1"/>
              <a:t>phẩm</a:t>
            </a:r>
            <a:r>
              <a:rPr lang="en-US" sz="2400" dirty="0"/>
              <a:t> </a:t>
            </a:r>
            <a:r>
              <a:rPr lang="en-US" sz="2400" dirty="0" err="1"/>
              <a:t>giá</a:t>
            </a:r>
            <a:r>
              <a:rPr lang="en-US" sz="2400" dirty="0"/>
              <a:t> </a:t>
            </a:r>
            <a:r>
              <a:rPr lang="en-US" sz="2400" dirty="0" err="1"/>
              <a:t>của</a:t>
            </a:r>
            <a:r>
              <a:rPr lang="en-US" sz="2400" dirty="0"/>
              <a:t> </a:t>
            </a:r>
            <a:r>
              <a:rPr lang="en-US" sz="2400" dirty="0" err="1"/>
              <a:t>các</a:t>
            </a:r>
            <a:r>
              <a:rPr lang="en-US" sz="2400" dirty="0"/>
              <a:t> em</a:t>
            </a:r>
          </a:p>
          <a:p>
            <a:pPr lvl="1"/>
            <a:r>
              <a:rPr lang="en-US" sz="2400" dirty="0"/>
              <a:t>Respect the rights of youth</a:t>
            </a:r>
          </a:p>
          <a:p>
            <a:pPr marL="514350" indent="-514350">
              <a:buFont typeface="+mj-lt"/>
              <a:buAutoNum type="arabicPeriod"/>
            </a:pPr>
            <a:r>
              <a:rPr lang="en-US" sz="2400" dirty="0"/>
              <a:t>Biết </a:t>
            </a:r>
            <a:r>
              <a:rPr lang="en-US" sz="2400" dirty="0" err="1"/>
              <a:t>tìm</a:t>
            </a:r>
            <a:r>
              <a:rPr lang="en-US" sz="2400" dirty="0"/>
              <a:t> </a:t>
            </a:r>
            <a:r>
              <a:rPr lang="en-US" sz="2400" dirty="0" err="1"/>
              <a:t>hiểu</a:t>
            </a:r>
            <a:r>
              <a:rPr lang="en-US" sz="2400" dirty="0"/>
              <a:t>, </a:t>
            </a:r>
            <a:r>
              <a:rPr lang="en-US" sz="2400" dirty="0" err="1"/>
              <a:t>nâng</a:t>
            </a:r>
            <a:r>
              <a:rPr lang="en-US" sz="2400" dirty="0"/>
              <a:t> </a:t>
            </a:r>
            <a:r>
              <a:rPr lang="en-US" sz="2400" dirty="0" err="1"/>
              <a:t>đỡ</a:t>
            </a:r>
            <a:r>
              <a:rPr lang="en-US" sz="2400" dirty="0"/>
              <a:t> &amp; </a:t>
            </a:r>
            <a:r>
              <a:rPr lang="en-US" sz="2400" dirty="0" err="1"/>
              <a:t>khuyến</a:t>
            </a:r>
            <a:r>
              <a:rPr lang="en-US" sz="2400" dirty="0"/>
              <a:t> </a:t>
            </a:r>
            <a:r>
              <a:rPr lang="en-US" sz="2400" dirty="0" err="1"/>
              <a:t>khích</a:t>
            </a:r>
            <a:r>
              <a:rPr lang="en-US" sz="2400" dirty="0"/>
              <a:t> </a:t>
            </a:r>
            <a:r>
              <a:rPr lang="en-US" sz="2400" dirty="0" err="1"/>
              <a:t>các</a:t>
            </a:r>
            <a:r>
              <a:rPr lang="en-US" sz="2400" dirty="0"/>
              <a:t> em</a:t>
            </a:r>
          </a:p>
          <a:p>
            <a:pPr lvl="1"/>
            <a:r>
              <a:rPr lang="en-US" sz="2400" dirty="0"/>
              <a:t>Try to understand, motivate and encourage youth</a:t>
            </a:r>
          </a:p>
          <a:p>
            <a:pPr marL="514350" indent="-514350">
              <a:buFont typeface="+mj-lt"/>
              <a:buAutoNum type="arabicPeriod"/>
            </a:pPr>
            <a:r>
              <a:rPr lang="en-US" sz="2400" dirty="0" err="1"/>
              <a:t>Điều</a:t>
            </a:r>
            <a:r>
              <a:rPr lang="en-US" sz="2400" dirty="0"/>
              <a:t> </a:t>
            </a:r>
            <a:r>
              <a:rPr lang="en-US" sz="2400" dirty="0" err="1"/>
              <a:t>cần</a:t>
            </a:r>
            <a:r>
              <a:rPr lang="en-US" sz="2400" dirty="0"/>
              <a:t> </a:t>
            </a:r>
            <a:r>
              <a:rPr lang="en-US" sz="2400" dirty="0" err="1"/>
              <a:t>thiết</a:t>
            </a:r>
            <a:r>
              <a:rPr lang="en-US" sz="2400" dirty="0"/>
              <a:t> là </a:t>
            </a:r>
            <a:r>
              <a:rPr lang="en-US" sz="2400" dirty="0" err="1"/>
              <a:t>luôn</a:t>
            </a:r>
            <a:r>
              <a:rPr lang="en-US" sz="2400" dirty="0"/>
              <a:t> </a:t>
            </a:r>
            <a:r>
              <a:rPr lang="en-US" sz="2400" dirty="0" err="1"/>
              <a:t>luôn</a:t>
            </a:r>
            <a:r>
              <a:rPr lang="en-US" sz="2400" dirty="0"/>
              <a:t> vui vẻ</a:t>
            </a:r>
          </a:p>
          <a:p>
            <a:pPr lvl="1"/>
            <a:r>
              <a:rPr lang="en-US" sz="2400" dirty="0"/>
              <a:t>Be pleasant and friendly around youth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81722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Ten Kids You Meet at Every Youth Group</a:t>
            </a:r>
          </a:p>
        </p:txBody>
      </p:sp>
      <p:sp>
        <p:nvSpPr>
          <p:cNvPr id="3" name="Content Placeholder 2"/>
          <p:cNvSpPr>
            <a:spLocks noGrp="1"/>
          </p:cNvSpPr>
          <p:nvPr>
            <p:ph idx="1"/>
          </p:nvPr>
        </p:nvSpPr>
        <p:spPr>
          <a:xfrm>
            <a:off x="903577" y="6248400"/>
            <a:ext cx="8596668" cy="404133"/>
          </a:xfrm>
        </p:spPr>
        <p:txBody>
          <a:bodyPr/>
          <a:lstStyle/>
          <a:p>
            <a:r>
              <a:rPr lang="en-US" u="sng" dirty="0">
                <a:hlinkClick r:id="rId3"/>
              </a:rPr>
              <a:t>https://www.youtube.com/watch?v=_fIoNYbHnAw</a:t>
            </a:r>
            <a:endParaRPr lang="en-US" dirty="0"/>
          </a:p>
          <a:p>
            <a:pPr marL="0" indent="0">
              <a:buNone/>
            </a:pPr>
            <a:endParaRPr lang="en-US" dirty="0"/>
          </a:p>
          <a:p>
            <a:pPr marL="0" indent="0">
              <a:buNone/>
            </a:pPr>
            <a:endParaRPr lang="en-US" dirty="0"/>
          </a:p>
          <a:p>
            <a:pPr marL="0" indent="0">
              <a:buNone/>
            </a:pPr>
            <a:endParaRPr lang="en-US" b="1" dirty="0"/>
          </a:p>
          <a:p>
            <a:endParaRPr lang="en-US" dirty="0"/>
          </a:p>
        </p:txBody>
      </p:sp>
      <p:pic>
        <p:nvPicPr>
          <p:cNvPr id="6" name="Online Media 5" title="Ten Kids You Meet at Every Youth Group">
            <a:hlinkClick r:id="" action="ppaction://media"/>
            <a:extLst>
              <a:ext uri="{FF2B5EF4-FFF2-40B4-BE49-F238E27FC236}">
                <a16:creationId xmlns:a16="http://schemas.microsoft.com/office/drawing/2014/main" id="{9C17AEA9-A654-4A7C-97E9-4D3F762F8914}"/>
              </a:ext>
            </a:extLst>
          </p:cNvPr>
          <p:cNvPicPr>
            <a:picLocks noRot="1" noChangeAspect="1"/>
          </p:cNvPicPr>
          <p:nvPr>
            <a:videoFile r:link="rId1"/>
          </p:nvPr>
        </p:nvPicPr>
        <p:blipFill>
          <a:blip r:embed="rId4"/>
          <a:stretch>
            <a:fillRect/>
          </a:stretch>
        </p:blipFill>
        <p:spPr>
          <a:xfrm>
            <a:off x="2696066" y="1256711"/>
            <a:ext cx="8672660" cy="4842431"/>
          </a:xfrm>
          <a:prstGeom prst="rect">
            <a:avLst/>
          </a:prstGeom>
        </p:spPr>
      </p:pic>
      <p:sp>
        <p:nvSpPr>
          <p:cNvPr id="7" name="TextBox 6">
            <a:extLst>
              <a:ext uri="{FF2B5EF4-FFF2-40B4-BE49-F238E27FC236}">
                <a16:creationId xmlns:a16="http://schemas.microsoft.com/office/drawing/2014/main" id="{C7CB6A53-96EE-49F2-A545-8D7E1EEB574A}"/>
              </a:ext>
            </a:extLst>
          </p:cNvPr>
          <p:cNvSpPr txBox="1"/>
          <p:nvPr/>
        </p:nvSpPr>
        <p:spPr>
          <a:xfrm>
            <a:off x="433634" y="1930399"/>
            <a:ext cx="2017336" cy="369332"/>
          </a:xfrm>
          <a:prstGeom prst="rect">
            <a:avLst/>
          </a:prstGeom>
          <a:noFill/>
        </p:spPr>
        <p:txBody>
          <a:bodyPr wrap="square" rtlCol="0">
            <a:spAutoFit/>
          </a:bodyPr>
          <a:lstStyle/>
          <a:p>
            <a:r>
              <a:rPr lang="en-US" dirty="0"/>
              <a:t>Censored at 1:30’</a:t>
            </a:r>
          </a:p>
        </p:txBody>
      </p:sp>
    </p:spTree>
    <p:extLst>
      <p:ext uri="{BB962C8B-B14F-4D97-AF65-F5344CB8AC3E}">
        <p14:creationId xmlns:p14="http://schemas.microsoft.com/office/powerpoint/2010/main" val="250121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 Ba </a:t>
            </a:r>
            <a:r>
              <a:rPr lang="en-US" b="1" dirty="0" err="1"/>
              <a:t>Điều</a:t>
            </a:r>
            <a:r>
              <a:rPr lang="en-US" b="1" dirty="0"/>
              <a:t> </a:t>
            </a:r>
            <a:r>
              <a:rPr lang="en-US" b="1" dirty="0" err="1"/>
              <a:t>Giúp</a:t>
            </a:r>
            <a:r>
              <a:rPr lang="en-US" b="1" dirty="0"/>
              <a:t> Huynh </a:t>
            </a:r>
            <a:r>
              <a:rPr lang="en-US" dirty="0" err="1"/>
              <a:t>Trưởng</a:t>
            </a:r>
            <a:r>
              <a:rPr lang="en-US" dirty="0"/>
              <a:t> </a:t>
            </a:r>
            <a:r>
              <a:rPr lang="en-US" b="1" dirty="0" err="1"/>
              <a:t>Thành</a:t>
            </a:r>
            <a:r>
              <a:rPr lang="en-US" b="1" dirty="0"/>
              <a:t> </a:t>
            </a:r>
            <a:r>
              <a:rPr lang="en-US" b="1" dirty="0" err="1"/>
              <a:t>Công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1. T</a:t>
            </a:r>
            <a:r>
              <a:rPr lang="vi-VN" sz="2400" dirty="0"/>
              <a:t>rưởng thành</a:t>
            </a:r>
            <a:r>
              <a:rPr lang="en-US" sz="2400" dirty="0"/>
              <a:t>, </a:t>
            </a:r>
            <a:r>
              <a:rPr lang="en-US" sz="2400" dirty="0" err="1"/>
              <a:t>kinh</a:t>
            </a:r>
            <a:r>
              <a:rPr lang="en-US" sz="2400" dirty="0"/>
              <a:t> </a:t>
            </a:r>
            <a:r>
              <a:rPr lang="en-US" sz="2400" dirty="0" err="1"/>
              <a:t>nghiệm</a:t>
            </a:r>
            <a:r>
              <a:rPr lang="en-US" sz="2400" dirty="0"/>
              <a:t>, </a:t>
            </a:r>
            <a:r>
              <a:rPr lang="en-US" sz="2400" dirty="0" err="1"/>
              <a:t>trách</a:t>
            </a:r>
            <a:r>
              <a:rPr lang="en-US" sz="2400" dirty="0"/>
              <a:t> </a:t>
            </a:r>
            <a:r>
              <a:rPr lang="en-US" sz="2400" dirty="0" err="1"/>
              <a:t>nhiệm</a:t>
            </a:r>
            <a:r>
              <a:rPr lang="en-US" sz="2400" dirty="0"/>
              <a:t> </a:t>
            </a:r>
          </a:p>
          <a:p>
            <a:pPr lvl="1"/>
            <a:r>
              <a:rPr lang="en-US" sz="2400" dirty="0"/>
              <a:t>Maturity, experience, and responsible </a:t>
            </a:r>
          </a:p>
          <a:p>
            <a:pPr marL="0" indent="0">
              <a:buNone/>
            </a:pPr>
            <a:r>
              <a:rPr lang="en-US" sz="2400" dirty="0"/>
              <a:t>2. </a:t>
            </a:r>
            <a:r>
              <a:rPr lang="en-US" sz="2400" dirty="0" err="1"/>
              <a:t>Có</a:t>
            </a:r>
            <a:r>
              <a:rPr lang="en-US" sz="2400" dirty="0"/>
              <a:t> </a:t>
            </a:r>
            <a:r>
              <a:rPr lang="en-US" sz="2400" dirty="0" err="1"/>
              <a:t>kiến</a:t>
            </a:r>
            <a:r>
              <a:rPr lang="en-US" sz="2400" dirty="0"/>
              <a:t> </a:t>
            </a:r>
            <a:r>
              <a:rPr lang="en-US" sz="2400" dirty="0" err="1"/>
              <a:t>thức</a:t>
            </a:r>
            <a:endParaRPr lang="en-US" sz="2400" dirty="0"/>
          </a:p>
          <a:p>
            <a:pPr lvl="1"/>
            <a:r>
              <a:rPr lang="en-US" sz="2400" dirty="0"/>
              <a:t>knowledgeable</a:t>
            </a:r>
          </a:p>
          <a:p>
            <a:pPr marL="0" indent="0">
              <a:buNone/>
            </a:pPr>
            <a:r>
              <a:rPr lang="en-US" sz="2400" dirty="0"/>
              <a:t>3. </a:t>
            </a:r>
            <a:r>
              <a:rPr lang="en-US" sz="2400" dirty="0" err="1"/>
              <a:t>Có</a:t>
            </a:r>
            <a:r>
              <a:rPr lang="en-US" sz="2400" dirty="0"/>
              <a:t> </a:t>
            </a:r>
            <a:r>
              <a:rPr lang="en-US" sz="2400" dirty="0" err="1"/>
              <a:t>trái</a:t>
            </a:r>
            <a:r>
              <a:rPr lang="en-US" sz="2400" dirty="0"/>
              <a:t> </a:t>
            </a:r>
            <a:r>
              <a:rPr lang="en-US" sz="2400" dirty="0" err="1"/>
              <a:t>tim</a:t>
            </a:r>
            <a:endParaRPr lang="en-US" sz="2400" dirty="0"/>
          </a:p>
          <a:p>
            <a:pPr lvl="1"/>
            <a:r>
              <a:rPr lang="en-US" sz="2400" dirty="0"/>
              <a:t>Have a heart or passion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423513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 LIÊN HỆ GIỮA HUYNH TRƯỞNG VỚI HUYNH TRƯỞNG (Relationship b/w leader and leader)</a:t>
            </a:r>
            <a:endParaRPr lang="en-US" dirty="0"/>
          </a:p>
        </p:txBody>
      </p:sp>
      <p:sp>
        <p:nvSpPr>
          <p:cNvPr id="3" name="Content Placeholder 2"/>
          <p:cNvSpPr>
            <a:spLocks noGrp="1"/>
          </p:cNvSpPr>
          <p:nvPr>
            <p:ph idx="1"/>
          </p:nvPr>
        </p:nvSpPr>
        <p:spPr/>
        <p:txBody>
          <a:bodyPr>
            <a:normAutofit/>
          </a:bodyPr>
          <a:lstStyle/>
          <a:p>
            <a:r>
              <a:rPr lang="en-US" sz="2400" b="1" dirty="0"/>
              <a:t>A. </a:t>
            </a:r>
            <a:r>
              <a:rPr lang="en-US" sz="2400" b="1" dirty="0" err="1"/>
              <a:t>Vai</a:t>
            </a:r>
            <a:r>
              <a:rPr lang="en-US" sz="2400" b="1" dirty="0"/>
              <a:t> </a:t>
            </a:r>
            <a:r>
              <a:rPr lang="en-US" sz="2400" b="1" dirty="0" err="1"/>
              <a:t>Trò</a:t>
            </a:r>
            <a:endParaRPr lang="en-US" sz="2400" dirty="0"/>
          </a:p>
          <a:p>
            <a:pPr marL="0" indent="0">
              <a:buNone/>
            </a:pPr>
            <a:r>
              <a:rPr lang="en-US" sz="2400" dirty="0"/>
              <a:t>1.Người </a:t>
            </a:r>
            <a:r>
              <a:rPr lang="en-US" sz="2400" dirty="0" err="1"/>
              <a:t>cùng</a:t>
            </a:r>
            <a:r>
              <a:rPr lang="en-US" sz="2400" dirty="0"/>
              <a:t> </a:t>
            </a:r>
            <a:r>
              <a:rPr lang="en-US" sz="2400" dirty="0" err="1"/>
              <a:t>lý</a:t>
            </a:r>
            <a:r>
              <a:rPr lang="en-US" sz="2400" dirty="0"/>
              <a:t> </a:t>
            </a:r>
            <a:r>
              <a:rPr lang="en-US" sz="2400" dirty="0" err="1"/>
              <a:t>tưởng</a:t>
            </a:r>
            <a:r>
              <a:rPr lang="en-US" sz="2400" dirty="0"/>
              <a:t> ( share the same ideal)</a:t>
            </a:r>
          </a:p>
          <a:p>
            <a:pPr marL="0" indent="0">
              <a:buNone/>
            </a:pPr>
            <a:r>
              <a:rPr lang="en-US" sz="2400" dirty="0"/>
              <a:t>2. Người </a:t>
            </a:r>
            <a:r>
              <a:rPr lang="en-US" sz="2400" dirty="0" err="1"/>
              <a:t>bạn</a:t>
            </a:r>
            <a:r>
              <a:rPr lang="en-US" sz="2400" dirty="0"/>
              <a:t> </a:t>
            </a:r>
            <a:r>
              <a:rPr lang="en-US" sz="2400" dirty="0" err="1"/>
              <a:t>đồng</a:t>
            </a:r>
            <a:r>
              <a:rPr lang="en-US" sz="2400" dirty="0"/>
              <a:t> </a:t>
            </a:r>
            <a:r>
              <a:rPr lang="en-US" sz="2400" dirty="0" err="1"/>
              <a:t>hành</a:t>
            </a:r>
            <a:r>
              <a:rPr lang="en-US" sz="2400" dirty="0"/>
              <a:t> ( Work together)</a:t>
            </a:r>
          </a:p>
          <a:p>
            <a:pPr marL="0" indent="0">
              <a:buNone/>
            </a:pPr>
            <a:endParaRPr lang="en-US" dirty="0"/>
          </a:p>
          <a:p>
            <a:pPr marL="0" indent="0">
              <a:buNone/>
            </a:pPr>
            <a:endParaRPr lang="en-US" dirty="0"/>
          </a:p>
          <a:p>
            <a:r>
              <a:rPr lang="en-US" i="1" dirty="0"/>
              <a:t>“</a:t>
            </a:r>
            <a:r>
              <a:rPr lang="en-US" i="1" dirty="0" err="1"/>
              <a:t>Trong</a:t>
            </a:r>
            <a:r>
              <a:rPr lang="en-US" i="1" dirty="0"/>
              <a:t> </a:t>
            </a:r>
            <a:r>
              <a:rPr lang="en-US" i="1" dirty="0" err="1"/>
              <a:t>tình</a:t>
            </a:r>
            <a:r>
              <a:rPr lang="en-US" i="1" dirty="0"/>
              <a:t> </a:t>
            </a:r>
            <a:r>
              <a:rPr lang="en-US" i="1" dirty="0" err="1"/>
              <a:t>huynh</a:t>
            </a:r>
            <a:r>
              <a:rPr lang="en-US" i="1" dirty="0"/>
              <a:t> </a:t>
            </a:r>
            <a:r>
              <a:rPr lang="en-US" i="1" dirty="0" err="1"/>
              <a:t>đệ</a:t>
            </a:r>
            <a:r>
              <a:rPr lang="en-US" i="1" dirty="0"/>
              <a:t>, </a:t>
            </a:r>
            <a:r>
              <a:rPr lang="en-US" i="1" dirty="0" err="1"/>
              <a:t>hãy</a:t>
            </a:r>
            <a:r>
              <a:rPr lang="en-US" i="1" dirty="0"/>
              <a:t> </a:t>
            </a:r>
            <a:r>
              <a:rPr lang="en-US" i="1" dirty="0" err="1"/>
              <a:t>mến</a:t>
            </a:r>
            <a:r>
              <a:rPr lang="en-US" i="1" dirty="0"/>
              <a:t> </a:t>
            </a:r>
            <a:r>
              <a:rPr lang="en-US" i="1" dirty="0" err="1"/>
              <a:t>nhau</a:t>
            </a:r>
            <a:r>
              <a:rPr lang="en-US" i="1" dirty="0"/>
              <a:t> </a:t>
            </a:r>
            <a:r>
              <a:rPr lang="en-US" i="1" dirty="0" err="1"/>
              <a:t>tha</a:t>
            </a:r>
            <a:r>
              <a:rPr lang="en-US" i="1" dirty="0"/>
              <a:t> </a:t>
            </a:r>
            <a:r>
              <a:rPr lang="en-US" i="1" dirty="0" err="1"/>
              <a:t>thiết</a:t>
            </a:r>
            <a:r>
              <a:rPr lang="en-US" i="1" dirty="0"/>
              <a:t>; </a:t>
            </a:r>
            <a:r>
              <a:rPr lang="en-US" i="1" dirty="0" err="1"/>
              <a:t>bởi</a:t>
            </a:r>
            <a:r>
              <a:rPr lang="en-US" i="1" dirty="0"/>
              <a:t> kính trọng </a:t>
            </a:r>
            <a:r>
              <a:rPr lang="en-US" i="1" dirty="0" err="1"/>
              <a:t>nhau</a:t>
            </a:r>
            <a:r>
              <a:rPr lang="en-US" i="1" dirty="0"/>
              <a:t>, </a:t>
            </a:r>
            <a:r>
              <a:rPr lang="en-US" i="1" dirty="0" err="1"/>
              <a:t>hãy</a:t>
            </a:r>
            <a:r>
              <a:rPr lang="en-US" i="1" dirty="0"/>
              <a:t> </a:t>
            </a:r>
            <a:r>
              <a:rPr lang="en-US" i="1" dirty="0" err="1"/>
              <a:t>coi</a:t>
            </a:r>
            <a:r>
              <a:rPr lang="en-US" dirty="0"/>
              <a:t> </a:t>
            </a:r>
            <a:r>
              <a:rPr lang="en-US" i="1" dirty="0" err="1"/>
              <a:t>kẻ</a:t>
            </a:r>
            <a:r>
              <a:rPr lang="en-US" i="1" dirty="0"/>
              <a:t> khác </a:t>
            </a:r>
            <a:r>
              <a:rPr lang="en-US" i="1" dirty="0" err="1"/>
              <a:t>hơn</a:t>
            </a:r>
            <a:r>
              <a:rPr lang="en-US" i="1" dirty="0"/>
              <a:t> mình.” </a:t>
            </a:r>
            <a:r>
              <a:rPr lang="en-US" dirty="0">
                <a:solidFill>
                  <a:srgbClr val="0000FF"/>
                </a:solidFill>
              </a:rPr>
              <a:t>Rom 12: 10</a:t>
            </a:r>
          </a:p>
          <a:p>
            <a:pPr marL="0" indent="0">
              <a:buNone/>
            </a:pPr>
            <a:r>
              <a:rPr lang="en-US" dirty="0"/>
              <a:t>“ love one another with mutual affection; anticipate one another in showing honor. “</a:t>
            </a:r>
            <a:r>
              <a:rPr lang="en-US" dirty="0">
                <a:solidFill>
                  <a:srgbClr val="0000FF"/>
                </a:solidFill>
              </a:rPr>
              <a:t>Rom 12: 10</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416918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78790" cy="1320800"/>
          </a:xfrm>
        </p:spPr>
        <p:txBody>
          <a:bodyPr>
            <a:normAutofit/>
          </a:bodyPr>
          <a:lstStyle/>
          <a:p>
            <a:r>
              <a:rPr lang="en-US" b="1" dirty="0"/>
              <a:t>B. </a:t>
            </a:r>
            <a:r>
              <a:rPr lang="en-US" b="1" dirty="0" err="1"/>
              <a:t>Bổn</a:t>
            </a:r>
            <a:r>
              <a:rPr lang="en-US" b="1" dirty="0"/>
              <a:t> </a:t>
            </a:r>
            <a:r>
              <a:rPr lang="en-US" b="1" dirty="0" err="1"/>
              <a:t>Phận</a:t>
            </a:r>
            <a:r>
              <a:rPr lang="en-US" b="1" dirty="0"/>
              <a:t> ( responsibility of a leader)</a:t>
            </a:r>
            <a:endParaRPr lang="en-US" dirty="0"/>
          </a:p>
        </p:txBody>
      </p:sp>
      <p:sp>
        <p:nvSpPr>
          <p:cNvPr id="3" name="Content Placeholder 2"/>
          <p:cNvSpPr>
            <a:spLocks noGrp="1"/>
          </p:cNvSpPr>
          <p:nvPr>
            <p:ph idx="1"/>
          </p:nvPr>
        </p:nvSpPr>
        <p:spPr>
          <a:xfrm>
            <a:off x="1497141" y="1403845"/>
            <a:ext cx="8596668" cy="3880773"/>
          </a:xfrm>
        </p:spPr>
        <p:txBody>
          <a:bodyPr>
            <a:noAutofit/>
          </a:bodyPr>
          <a:lstStyle/>
          <a:p>
            <a:r>
              <a:rPr lang="en-US" sz="2000" dirty="0"/>
              <a:t>Chia sẻ &amp; </a:t>
            </a:r>
            <a:r>
              <a:rPr lang="en-US" sz="2000" dirty="0" err="1"/>
              <a:t>cộng</a:t>
            </a:r>
            <a:r>
              <a:rPr lang="en-US" sz="2000" dirty="0"/>
              <a:t> </a:t>
            </a:r>
            <a:r>
              <a:rPr lang="en-US" sz="2000" dirty="0" err="1"/>
              <a:t>tác</a:t>
            </a:r>
            <a:r>
              <a:rPr lang="en-US" sz="2000" dirty="0"/>
              <a:t> ( share and collaborate) </a:t>
            </a:r>
          </a:p>
          <a:p>
            <a:r>
              <a:rPr lang="en-US" sz="2000" dirty="0"/>
              <a:t>Lợi ích chung trên cá nhân (Putting Common interests above individual interests) </a:t>
            </a:r>
          </a:p>
          <a:p>
            <a:r>
              <a:rPr lang="en-US" sz="2000" dirty="0"/>
              <a:t>Tôn trọng ý người &amp; tôn trọng ý chung ( Respect other ideas)</a:t>
            </a:r>
          </a:p>
          <a:p>
            <a:r>
              <a:rPr lang="en-US" sz="2000" dirty="0"/>
              <a:t> </a:t>
            </a:r>
            <a:r>
              <a:rPr lang="en-US" sz="2000" dirty="0" err="1"/>
              <a:t>Lắng</a:t>
            </a:r>
            <a:r>
              <a:rPr lang="en-US" sz="2000" dirty="0"/>
              <a:t> </a:t>
            </a:r>
            <a:r>
              <a:rPr lang="en-US" sz="2000" dirty="0" err="1"/>
              <a:t>nghe</a:t>
            </a:r>
            <a:r>
              <a:rPr lang="en-US" sz="2000" dirty="0"/>
              <a:t> </a:t>
            </a:r>
            <a:r>
              <a:rPr lang="en-US" sz="2000" dirty="0" err="1"/>
              <a:t>để</a:t>
            </a:r>
            <a:r>
              <a:rPr lang="en-US" sz="2000" dirty="0"/>
              <a:t> </a:t>
            </a:r>
            <a:r>
              <a:rPr lang="en-US" sz="2000" dirty="0" err="1"/>
              <a:t>sửa</a:t>
            </a:r>
            <a:r>
              <a:rPr lang="en-US" sz="2000" dirty="0"/>
              <a:t> </a:t>
            </a:r>
            <a:r>
              <a:rPr lang="en-US" sz="2000" dirty="0" err="1"/>
              <a:t>lỗi</a:t>
            </a:r>
            <a:r>
              <a:rPr lang="en-US" sz="2000" dirty="0"/>
              <a:t> và góp ý (listen and value opinions that help correct mistakes)</a:t>
            </a:r>
          </a:p>
          <a:p>
            <a:r>
              <a:rPr lang="en-US" sz="2000" dirty="0"/>
              <a:t> </a:t>
            </a:r>
            <a:r>
              <a:rPr lang="en-US" sz="2000" dirty="0" err="1"/>
              <a:t>Có</a:t>
            </a:r>
            <a:r>
              <a:rPr lang="en-US" sz="2000" dirty="0"/>
              <a:t> </a:t>
            </a:r>
            <a:r>
              <a:rPr lang="en-US" sz="2000" dirty="0" err="1"/>
              <a:t>lòng</a:t>
            </a:r>
            <a:r>
              <a:rPr lang="en-US" sz="2000" dirty="0"/>
              <a:t> </a:t>
            </a:r>
            <a:r>
              <a:rPr lang="en-US" sz="2000" dirty="0" err="1"/>
              <a:t>chân</a:t>
            </a:r>
            <a:r>
              <a:rPr lang="en-US" sz="2000" dirty="0"/>
              <a:t> </a:t>
            </a:r>
            <a:r>
              <a:rPr lang="en-US" sz="2000" dirty="0" err="1"/>
              <a:t>thật</a:t>
            </a:r>
            <a:r>
              <a:rPr lang="en-US" sz="2000" dirty="0"/>
              <a:t> ( sincere)</a:t>
            </a:r>
          </a:p>
          <a:p>
            <a:r>
              <a:rPr lang="en-US" sz="2000" dirty="0"/>
              <a:t> </a:t>
            </a:r>
            <a:r>
              <a:rPr lang="en-US" sz="2000" dirty="0" err="1"/>
              <a:t>Có</a:t>
            </a:r>
            <a:r>
              <a:rPr lang="en-US" sz="2000" dirty="0"/>
              <a:t> </a:t>
            </a:r>
            <a:r>
              <a:rPr lang="en-US" sz="2000" dirty="0" err="1"/>
              <a:t>lòng</a:t>
            </a:r>
            <a:r>
              <a:rPr lang="en-US" sz="2000" dirty="0"/>
              <a:t> </a:t>
            </a:r>
            <a:r>
              <a:rPr lang="en-US" sz="2000" dirty="0" err="1"/>
              <a:t>quảng</a:t>
            </a:r>
            <a:r>
              <a:rPr lang="en-US" sz="2000" dirty="0"/>
              <a:t> </a:t>
            </a:r>
            <a:r>
              <a:rPr lang="en-US" sz="2000" dirty="0" err="1"/>
              <a:t>đại</a:t>
            </a:r>
            <a:r>
              <a:rPr lang="en-US" sz="2000" dirty="0"/>
              <a:t>, </a:t>
            </a:r>
            <a:r>
              <a:rPr lang="en-US" sz="2000" dirty="0" err="1"/>
              <a:t>khắt</a:t>
            </a:r>
            <a:r>
              <a:rPr lang="en-US" sz="2000" dirty="0"/>
              <a:t> </a:t>
            </a:r>
            <a:r>
              <a:rPr lang="en-US" sz="2000" dirty="0" err="1"/>
              <a:t>khe</a:t>
            </a:r>
            <a:r>
              <a:rPr lang="en-US" sz="2000" dirty="0"/>
              <a:t> với mình </a:t>
            </a:r>
            <a:r>
              <a:rPr lang="en-US" sz="2000" dirty="0" err="1"/>
              <a:t>những</a:t>
            </a:r>
            <a:r>
              <a:rPr lang="en-US" sz="2000" dirty="0"/>
              <a:t> </a:t>
            </a:r>
            <a:r>
              <a:rPr lang="en-US" sz="2000" dirty="0" err="1"/>
              <a:t>dễ</a:t>
            </a:r>
            <a:r>
              <a:rPr lang="en-US" sz="2000" dirty="0"/>
              <a:t> </a:t>
            </a:r>
            <a:r>
              <a:rPr lang="en-US" sz="2000" dirty="0" err="1"/>
              <a:t>dãi</a:t>
            </a:r>
            <a:r>
              <a:rPr lang="en-US" sz="2000" dirty="0"/>
              <a:t> với người ( Generous )</a:t>
            </a:r>
          </a:p>
          <a:p>
            <a:r>
              <a:rPr lang="en-US" sz="2000" dirty="0" err="1"/>
              <a:t>Có</a:t>
            </a:r>
            <a:r>
              <a:rPr lang="en-US" sz="2000" dirty="0"/>
              <a:t> </a:t>
            </a:r>
            <a:r>
              <a:rPr lang="en-US" sz="2000" dirty="0" err="1"/>
              <a:t>tinh</a:t>
            </a:r>
            <a:r>
              <a:rPr lang="en-US" sz="2000" dirty="0"/>
              <a:t> </a:t>
            </a:r>
            <a:r>
              <a:rPr lang="en-US" sz="2000" dirty="0" err="1"/>
              <a:t>thần</a:t>
            </a:r>
            <a:r>
              <a:rPr lang="en-US" sz="2000" dirty="0"/>
              <a:t> </a:t>
            </a:r>
            <a:r>
              <a:rPr lang="en-US" sz="2000" dirty="0" err="1"/>
              <a:t>trách</a:t>
            </a:r>
            <a:r>
              <a:rPr lang="en-US" sz="2000" dirty="0"/>
              <a:t> </a:t>
            </a:r>
            <a:r>
              <a:rPr lang="en-US" sz="2000" dirty="0" err="1"/>
              <a:t>nhiệm</a:t>
            </a:r>
            <a:r>
              <a:rPr lang="en-US" sz="2000" dirty="0"/>
              <a:t> (responsible) </a:t>
            </a:r>
          </a:p>
          <a:p>
            <a:r>
              <a:rPr lang="en-US" sz="2000" dirty="0" err="1"/>
              <a:t>Lòng</a:t>
            </a:r>
            <a:r>
              <a:rPr lang="en-US" sz="2000" dirty="0"/>
              <a:t> </a:t>
            </a:r>
            <a:r>
              <a:rPr lang="en-US" sz="2000" dirty="0" err="1"/>
              <a:t>hào</a:t>
            </a:r>
            <a:r>
              <a:rPr lang="en-US" sz="2000" dirty="0"/>
              <a:t> </a:t>
            </a:r>
            <a:r>
              <a:rPr lang="en-US" sz="2000" dirty="0" err="1"/>
              <a:t>tâm</a:t>
            </a:r>
            <a:r>
              <a:rPr lang="en-US" sz="2000" dirty="0"/>
              <a:t>, </a:t>
            </a:r>
            <a:r>
              <a:rPr lang="en-US" sz="2000" dirty="0" err="1"/>
              <a:t>giúp</a:t>
            </a:r>
            <a:r>
              <a:rPr lang="en-US" sz="2000" dirty="0"/>
              <a:t> </a:t>
            </a:r>
            <a:r>
              <a:rPr lang="en-US" sz="2000" dirty="0" err="1"/>
              <a:t>đỡ</a:t>
            </a:r>
            <a:r>
              <a:rPr lang="en-US" sz="2000" dirty="0"/>
              <a:t> (willing to help)</a:t>
            </a:r>
          </a:p>
          <a:p>
            <a:r>
              <a:rPr lang="en-US" sz="2000" dirty="0" err="1"/>
              <a:t>Tinh</a:t>
            </a:r>
            <a:r>
              <a:rPr lang="en-US" sz="2000" dirty="0"/>
              <a:t> </a:t>
            </a:r>
            <a:r>
              <a:rPr lang="en-US" sz="2000" dirty="0" err="1"/>
              <a:t>thần</a:t>
            </a:r>
            <a:r>
              <a:rPr lang="en-US" sz="2000" dirty="0"/>
              <a:t> </a:t>
            </a:r>
            <a:r>
              <a:rPr lang="en-US" sz="2000" dirty="0" err="1"/>
              <a:t>đồng</a:t>
            </a:r>
            <a:r>
              <a:rPr lang="en-US" sz="2000" dirty="0"/>
              <a:t> </a:t>
            </a:r>
            <a:r>
              <a:rPr lang="en-US" sz="2000" dirty="0" err="1"/>
              <a:t>đội</a:t>
            </a:r>
            <a:r>
              <a:rPr lang="en-US" sz="2000" dirty="0"/>
              <a:t>, đoàn </a:t>
            </a:r>
            <a:r>
              <a:rPr lang="en-US" sz="2000" dirty="0" err="1"/>
              <a:t>kết</a:t>
            </a:r>
            <a:r>
              <a:rPr lang="en-US" sz="2000" dirty="0"/>
              <a:t> ( teamwork and solidarity)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257775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a:t>
            </a:r>
            <a:r>
              <a:rPr lang="en-US" b="1" dirty="0" err="1"/>
              <a:t>Những</a:t>
            </a:r>
            <a:r>
              <a:rPr lang="en-US" b="1" dirty="0"/>
              <a:t> </a:t>
            </a:r>
            <a:r>
              <a:rPr lang="en-US" b="1" dirty="0" err="1"/>
              <a:t>Điều</a:t>
            </a:r>
            <a:r>
              <a:rPr lang="en-US" b="1" dirty="0"/>
              <a:t> </a:t>
            </a:r>
            <a:r>
              <a:rPr lang="en-US" b="1" dirty="0" err="1"/>
              <a:t>Giúp</a:t>
            </a:r>
            <a:r>
              <a:rPr lang="en-US" b="1" dirty="0"/>
              <a:t> </a:t>
            </a:r>
            <a:r>
              <a:rPr lang="en-US" b="1" dirty="0" err="1"/>
              <a:t>Thành</a:t>
            </a:r>
            <a:r>
              <a:rPr lang="en-US" b="1" dirty="0"/>
              <a:t> </a:t>
            </a:r>
            <a:r>
              <a:rPr lang="en-US" b="1" dirty="0" err="1"/>
              <a:t>Công</a:t>
            </a:r>
            <a:endParaRPr lang="en-US" dirty="0"/>
          </a:p>
        </p:txBody>
      </p:sp>
      <p:sp>
        <p:nvSpPr>
          <p:cNvPr id="3" name="Content Placeholder 2"/>
          <p:cNvSpPr>
            <a:spLocks noGrp="1"/>
          </p:cNvSpPr>
          <p:nvPr>
            <p:ph idx="1"/>
          </p:nvPr>
        </p:nvSpPr>
        <p:spPr/>
        <p:txBody>
          <a:bodyPr>
            <a:normAutofit/>
          </a:bodyPr>
          <a:lstStyle/>
          <a:p>
            <a:r>
              <a:rPr lang="en-US" sz="2400" dirty="0" err="1"/>
              <a:t>Quan</a:t>
            </a:r>
            <a:r>
              <a:rPr lang="en-US" sz="2400" dirty="0"/>
              <a:t> </a:t>
            </a:r>
            <a:r>
              <a:rPr lang="en-US" sz="2400" dirty="0" err="1"/>
              <a:t>tâm</a:t>
            </a:r>
            <a:r>
              <a:rPr lang="en-US" sz="2400" dirty="0"/>
              <a:t> </a:t>
            </a:r>
            <a:r>
              <a:rPr lang="en-US" sz="2400" dirty="0" err="1"/>
              <a:t>đến</a:t>
            </a:r>
            <a:r>
              <a:rPr lang="en-US" sz="2400" dirty="0"/>
              <a:t> </a:t>
            </a:r>
            <a:r>
              <a:rPr lang="en-US" sz="2400" dirty="0" err="1"/>
              <a:t>nhau</a:t>
            </a:r>
            <a:r>
              <a:rPr lang="en-US" sz="2400" dirty="0"/>
              <a:t>, </a:t>
            </a:r>
            <a:r>
              <a:rPr lang="en-US" sz="2400" dirty="0" err="1"/>
              <a:t>Khích</a:t>
            </a:r>
            <a:r>
              <a:rPr lang="en-US" sz="2400" dirty="0"/>
              <a:t> </a:t>
            </a:r>
            <a:r>
              <a:rPr lang="en-US" sz="2400" dirty="0" err="1"/>
              <a:t>lệ</a:t>
            </a:r>
            <a:r>
              <a:rPr lang="en-US" sz="2400" dirty="0"/>
              <a:t> </a:t>
            </a:r>
            <a:r>
              <a:rPr lang="en-US" sz="2400" dirty="0" err="1"/>
              <a:t>lẫn</a:t>
            </a:r>
            <a:r>
              <a:rPr lang="en-US" sz="2400" dirty="0"/>
              <a:t> </a:t>
            </a:r>
            <a:r>
              <a:rPr lang="en-US" sz="2400" dirty="0" err="1"/>
              <a:t>nhau</a:t>
            </a:r>
            <a:r>
              <a:rPr lang="en-US" sz="2400" dirty="0"/>
              <a:t>, </a:t>
            </a:r>
            <a:r>
              <a:rPr lang="en-US" sz="2400" dirty="0" err="1"/>
              <a:t>Giúp</a:t>
            </a:r>
            <a:r>
              <a:rPr lang="en-US" sz="2400" dirty="0"/>
              <a:t> </a:t>
            </a:r>
            <a:r>
              <a:rPr lang="en-US" sz="2400" dirty="0" err="1"/>
              <a:t>đỡ</a:t>
            </a:r>
            <a:r>
              <a:rPr lang="en-US" sz="2400" dirty="0"/>
              <a:t> </a:t>
            </a:r>
            <a:r>
              <a:rPr lang="en-US" sz="2400" dirty="0" err="1"/>
              <a:t>lẫn</a:t>
            </a:r>
            <a:r>
              <a:rPr lang="en-US" sz="2400" dirty="0"/>
              <a:t> </a:t>
            </a:r>
            <a:r>
              <a:rPr lang="en-US" sz="2400" dirty="0" err="1"/>
              <a:t>nhau</a:t>
            </a:r>
            <a:r>
              <a:rPr lang="en-US" sz="2400" dirty="0"/>
              <a:t>, </a:t>
            </a:r>
            <a:r>
              <a:rPr lang="en-US" sz="2400" dirty="0" err="1"/>
              <a:t>Thông</a:t>
            </a:r>
            <a:r>
              <a:rPr lang="en-US" sz="2400" dirty="0"/>
              <a:t> </a:t>
            </a:r>
            <a:r>
              <a:rPr lang="en-US" sz="2400" dirty="0" err="1"/>
              <a:t>cảm</a:t>
            </a:r>
            <a:r>
              <a:rPr lang="en-US" sz="2400" dirty="0"/>
              <a:t> cho </a:t>
            </a:r>
            <a:r>
              <a:rPr lang="en-US" sz="2400" dirty="0" err="1"/>
              <a:t>nhau</a:t>
            </a:r>
            <a:r>
              <a:rPr lang="en-US" sz="2400" dirty="0"/>
              <a:t>,  </a:t>
            </a:r>
            <a:r>
              <a:rPr lang="en-US" sz="2400" dirty="0" err="1"/>
              <a:t>Họp</a:t>
            </a:r>
            <a:r>
              <a:rPr lang="en-US" sz="2400" dirty="0"/>
              <a:t> </a:t>
            </a:r>
            <a:r>
              <a:rPr lang="en-US" sz="2400" dirty="0" err="1"/>
              <a:t>mặt</a:t>
            </a:r>
            <a:r>
              <a:rPr lang="en-US" sz="2400" dirty="0"/>
              <a:t> </a:t>
            </a:r>
            <a:r>
              <a:rPr lang="en-US" sz="2400" dirty="0" err="1"/>
              <a:t>thân</a:t>
            </a:r>
            <a:r>
              <a:rPr lang="en-US" sz="2400" dirty="0"/>
              <a:t> </a:t>
            </a:r>
            <a:r>
              <a:rPr lang="en-US" sz="2400" dirty="0" err="1"/>
              <a:t>mật</a:t>
            </a:r>
            <a:r>
              <a:rPr lang="en-US" sz="2400" dirty="0"/>
              <a:t>, </a:t>
            </a:r>
            <a:r>
              <a:rPr lang="en-US" sz="2400" dirty="0" err="1"/>
              <a:t>Chầu</a:t>
            </a:r>
            <a:r>
              <a:rPr lang="en-US" sz="2400" dirty="0"/>
              <a:t> mình </a:t>
            </a:r>
            <a:r>
              <a:rPr lang="en-US" sz="2400" dirty="0" err="1"/>
              <a:t>thánh</a:t>
            </a:r>
            <a:r>
              <a:rPr lang="en-US" sz="2400" dirty="0"/>
              <a:t> chung, </a:t>
            </a:r>
            <a:r>
              <a:rPr lang="en-US" sz="2400" dirty="0" err="1"/>
              <a:t>Tĩnh</a:t>
            </a:r>
            <a:r>
              <a:rPr lang="en-US" sz="2400" dirty="0"/>
              <a:t> </a:t>
            </a:r>
            <a:r>
              <a:rPr lang="en-US" sz="2400" dirty="0" err="1"/>
              <a:t>tâm</a:t>
            </a:r>
            <a:r>
              <a:rPr lang="en-US" sz="2400" dirty="0"/>
              <a:t> chung, </a:t>
            </a:r>
            <a:r>
              <a:rPr lang="en-US" sz="2400" dirty="0" err="1"/>
              <a:t>Cầu</a:t>
            </a:r>
            <a:r>
              <a:rPr lang="en-US" sz="2400" dirty="0"/>
              <a:t> </a:t>
            </a:r>
            <a:r>
              <a:rPr lang="en-US" sz="2400" dirty="0" err="1"/>
              <a:t>nguyện</a:t>
            </a:r>
            <a:r>
              <a:rPr lang="en-US" sz="2400" dirty="0"/>
              <a:t> chung,  </a:t>
            </a:r>
            <a:r>
              <a:rPr lang="en-US" sz="2400" dirty="0" err="1"/>
              <a:t>Giao</a:t>
            </a:r>
            <a:r>
              <a:rPr lang="en-US" sz="2400" dirty="0"/>
              <a:t> </a:t>
            </a:r>
            <a:r>
              <a:rPr lang="en-US" sz="2400" dirty="0" err="1"/>
              <a:t>hòa</a:t>
            </a:r>
            <a:r>
              <a:rPr lang="en-US" sz="2400" dirty="0"/>
              <a:t> với </a:t>
            </a:r>
            <a:r>
              <a:rPr lang="en-US" sz="2400" dirty="0" err="1"/>
              <a:t>nhau</a:t>
            </a:r>
            <a:endParaRPr lang="en-US" sz="2400" dirty="0"/>
          </a:p>
          <a:p>
            <a:r>
              <a:rPr lang="en-US" sz="2400" dirty="0"/>
              <a:t>Caring, encouraging, helping, empathizing, meeting or going out, adoration, retreat, praying, and reconciling with others.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370971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VII. KẾT LUẬN ( Conclusion)</a:t>
            </a:r>
            <a:endParaRPr lang="en-US" dirty="0"/>
          </a:p>
        </p:txBody>
      </p:sp>
      <p:sp>
        <p:nvSpPr>
          <p:cNvPr id="3" name="Content Placeholder 2"/>
          <p:cNvSpPr>
            <a:spLocks noGrp="1"/>
          </p:cNvSpPr>
          <p:nvPr>
            <p:ph idx="1"/>
          </p:nvPr>
        </p:nvSpPr>
        <p:spPr/>
        <p:txBody>
          <a:bodyPr/>
          <a:lstStyle/>
          <a:p>
            <a:r>
              <a:rPr lang="en-US" dirty="0"/>
              <a:t>Người </a:t>
            </a:r>
            <a:r>
              <a:rPr lang="en-US" dirty="0" err="1"/>
              <a:t>huynh</a:t>
            </a:r>
            <a:r>
              <a:rPr lang="en-US" dirty="0"/>
              <a:t> </a:t>
            </a:r>
            <a:r>
              <a:rPr lang="en-US" dirty="0" err="1"/>
              <a:t>trưởng</a:t>
            </a:r>
            <a:r>
              <a:rPr lang="en-US" dirty="0"/>
              <a:t> </a:t>
            </a:r>
            <a:r>
              <a:rPr lang="en-US" dirty="0" err="1"/>
              <a:t>luôn</a:t>
            </a:r>
            <a:r>
              <a:rPr lang="en-US" dirty="0"/>
              <a:t> vui vẻ, </a:t>
            </a:r>
            <a:r>
              <a:rPr lang="en-US" dirty="0" err="1"/>
              <a:t>yêu</a:t>
            </a:r>
            <a:r>
              <a:rPr lang="en-US" dirty="0"/>
              <a:t> thương và </a:t>
            </a:r>
            <a:r>
              <a:rPr lang="en-US" dirty="0" err="1"/>
              <a:t>giúp</a:t>
            </a:r>
            <a:r>
              <a:rPr lang="en-US" dirty="0"/>
              <a:t> </a:t>
            </a:r>
            <a:r>
              <a:rPr lang="en-US" dirty="0" err="1"/>
              <a:t>đỡ</a:t>
            </a:r>
            <a:r>
              <a:rPr lang="en-US" dirty="0"/>
              <a:t> </a:t>
            </a:r>
            <a:r>
              <a:rPr lang="en-US" dirty="0" err="1"/>
              <a:t>mọi</a:t>
            </a:r>
            <a:r>
              <a:rPr lang="en-US" dirty="0"/>
              <a:t> người. </a:t>
            </a:r>
            <a:r>
              <a:rPr lang="en-US" b="1" dirty="0"/>
              <a:t>Biết sống với người, vì người và cho người.</a:t>
            </a:r>
          </a:p>
          <a:p>
            <a:r>
              <a:rPr lang="en-US" dirty="0" err="1"/>
              <a:t>Điều</a:t>
            </a:r>
            <a:r>
              <a:rPr lang="en-US" dirty="0"/>
              <a:t> </a:t>
            </a:r>
            <a:r>
              <a:rPr lang="en-US" dirty="0" err="1"/>
              <a:t>gì</a:t>
            </a:r>
            <a:r>
              <a:rPr lang="en-US" dirty="0"/>
              <a:t> </a:t>
            </a:r>
            <a:r>
              <a:rPr lang="en-US" dirty="0" err="1"/>
              <a:t>muốn</a:t>
            </a:r>
            <a:r>
              <a:rPr lang="en-US" dirty="0"/>
              <a:t> người ta </a:t>
            </a:r>
            <a:r>
              <a:rPr lang="en-US" dirty="0" err="1"/>
              <a:t>làm</a:t>
            </a:r>
            <a:r>
              <a:rPr lang="en-US" dirty="0"/>
              <a:t> cho mình thì </a:t>
            </a:r>
            <a:r>
              <a:rPr lang="en-US" dirty="0" err="1"/>
              <a:t>hãy</a:t>
            </a:r>
            <a:r>
              <a:rPr lang="en-US" dirty="0"/>
              <a:t> </a:t>
            </a:r>
            <a:r>
              <a:rPr lang="en-US" dirty="0" err="1"/>
              <a:t>làm</a:t>
            </a:r>
            <a:r>
              <a:rPr lang="en-US" dirty="0"/>
              <a:t> cho </a:t>
            </a:r>
            <a:r>
              <a:rPr lang="en-US" dirty="0" err="1"/>
              <a:t>người</a:t>
            </a:r>
            <a:r>
              <a:rPr lang="en-US" dirty="0"/>
              <a:t>.</a:t>
            </a:r>
          </a:p>
          <a:p>
            <a:pPr marL="0" indent="0">
              <a:buNone/>
            </a:pPr>
            <a:r>
              <a:rPr lang="en-US" dirty="0"/>
              <a:t>( What you want others do to you, you need to do for others)</a:t>
            </a:r>
          </a:p>
          <a:p>
            <a:r>
              <a:rPr lang="en-US" dirty="0"/>
              <a:t>Biết liên hệ với </a:t>
            </a:r>
            <a:r>
              <a:rPr lang="en-US" dirty="0" err="1"/>
              <a:t>Chúa</a:t>
            </a:r>
            <a:r>
              <a:rPr lang="en-US" dirty="0"/>
              <a:t>. Connect with God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156188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994"/>
          </a:xfrm>
        </p:spPr>
        <p:txBody>
          <a:bodyPr/>
          <a:lstStyle/>
          <a:p>
            <a:r>
              <a:rPr lang="en-US" dirty="0"/>
              <a:t>Instruction to take your final assessment</a:t>
            </a:r>
          </a:p>
        </p:txBody>
      </p:sp>
      <p:sp>
        <p:nvSpPr>
          <p:cNvPr id="3" name="Content Placeholder 2"/>
          <p:cNvSpPr>
            <a:spLocks noGrp="1"/>
          </p:cNvSpPr>
          <p:nvPr>
            <p:ph idx="1"/>
          </p:nvPr>
        </p:nvSpPr>
        <p:spPr>
          <a:xfrm>
            <a:off x="677334" y="1743959"/>
            <a:ext cx="8596668" cy="4297403"/>
          </a:xfrm>
        </p:spPr>
        <p:txBody>
          <a:bodyPr>
            <a:normAutofit/>
          </a:bodyPr>
          <a:lstStyle/>
          <a:p>
            <a:pPr marL="0" indent="0">
              <a:buNone/>
            </a:pPr>
            <a:r>
              <a:rPr lang="en-US" dirty="0"/>
              <a:t>1. Select:    https://classroom.google.com/</a:t>
            </a:r>
          </a:p>
          <a:p>
            <a:pPr marL="0" indent="0">
              <a:buNone/>
            </a:pPr>
            <a:r>
              <a:rPr lang="en-US" dirty="0"/>
              <a:t>2. Log on:  using your </a:t>
            </a:r>
            <a:r>
              <a:rPr lang="en-US" dirty="0" err="1"/>
              <a:t>gmail</a:t>
            </a:r>
            <a:r>
              <a:rPr lang="en-US" dirty="0"/>
              <a:t> account</a:t>
            </a:r>
          </a:p>
          <a:p>
            <a:pPr marL="0" indent="0">
              <a:buNone/>
            </a:pPr>
            <a:r>
              <a:rPr lang="en-US" dirty="0"/>
              <a:t>3. On the top right corner there is a plus sign -  select </a:t>
            </a:r>
            <a:r>
              <a:rPr lang="en-US" b="1" dirty="0"/>
              <a:t>join class</a:t>
            </a:r>
          </a:p>
          <a:p>
            <a:pPr marL="0" indent="0">
              <a:buNone/>
            </a:pPr>
            <a:r>
              <a:rPr lang="en-US" dirty="0"/>
              <a:t>4. </a:t>
            </a:r>
            <a:r>
              <a:rPr lang="en-US"/>
              <a:t>Enter Class </a:t>
            </a:r>
            <a:r>
              <a:rPr lang="en-US" dirty="0"/>
              <a:t>code: </a:t>
            </a:r>
            <a:r>
              <a:rPr lang="en-US" sz="3600" b="1" dirty="0"/>
              <a:t>xsjasm7</a:t>
            </a:r>
            <a:r>
              <a:rPr lang="en-US" sz="3600" dirty="0"/>
              <a:t>  </a:t>
            </a:r>
          </a:p>
          <a:p>
            <a:pPr marL="0" indent="0">
              <a:buNone/>
            </a:pPr>
            <a:r>
              <a:rPr lang="en-US" dirty="0"/>
              <a:t>                        to access your class.</a:t>
            </a:r>
          </a:p>
          <a:p>
            <a:pPr marL="0" indent="0">
              <a:buNone/>
            </a:pPr>
            <a:r>
              <a:rPr lang="en-US" dirty="0"/>
              <a:t>5. Select your assignment/quiz and complete it before Monday Feb 10, 2020 by 11.59 pm.</a:t>
            </a:r>
          </a:p>
          <a:p>
            <a:pPr marL="0" indent="0">
              <a:buNone/>
            </a:pPr>
            <a:r>
              <a:rPr lang="en-US" dirty="0"/>
              <a:t> ( There is the reading material in Vietnamese if you don’t remember class lecture) </a:t>
            </a:r>
          </a:p>
          <a:p>
            <a:pPr marL="0" indent="0">
              <a:buNone/>
            </a:pPr>
            <a:endParaRPr lang="en-US" dirty="0"/>
          </a:p>
        </p:txBody>
      </p:sp>
      <p:pic>
        <p:nvPicPr>
          <p:cNvPr id="4" name="Picture 3"/>
          <p:cNvPicPr>
            <a:picLocks noChangeAspect="1"/>
          </p:cNvPicPr>
          <p:nvPr/>
        </p:nvPicPr>
        <p:blipFill>
          <a:blip r:embed="rId2"/>
          <a:stretch>
            <a:fillRect/>
          </a:stretch>
        </p:blipFill>
        <p:spPr>
          <a:xfrm>
            <a:off x="174182" y="6041362"/>
            <a:ext cx="1816765" cy="719390"/>
          </a:xfrm>
          <a:prstGeom prst="rect">
            <a:avLst/>
          </a:prstGeom>
        </p:spPr>
      </p:pic>
    </p:spTree>
    <p:extLst>
      <p:ext uri="{BB962C8B-B14F-4D97-AF65-F5344CB8AC3E}">
        <p14:creationId xmlns:p14="http://schemas.microsoft.com/office/powerpoint/2010/main" val="331315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9770-AA20-4142-BD42-D8A2882191C5}"/>
              </a:ext>
            </a:extLst>
          </p:cNvPr>
          <p:cNvSpPr>
            <a:spLocks noGrp="1"/>
          </p:cNvSpPr>
          <p:nvPr>
            <p:ph type="title"/>
          </p:nvPr>
        </p:nvSpPr>
        <p:spPr>
          <a:xfrm>
            <a:off x="677334" y="609600"/>
            <a:ext cx="8596668" cy="1030664"/>
          </a:xfrm>
        </p:spPr>
        <p:txBody>
          <a:bodyPr>
            <a:normAutofit fontScale="90000"/>
          </a:bodyPr>
          <a:lstStyle/>
          <a:p>
            <a:r>
              <a:rPr lang="en-US" dirty="0"/>
              <a:t>Warm-up</a:t>
            </a:r>
            <a:br>
              <a:rPr lang="en-US" dirty="0"/>
            </a:br>
            <a:r>
              <a:rPr lang="en-US" sz="2200" dirty="0"/>
              <a:t>Every Move I Make | Dance-A-Long with Lyrics | Kids Worship</a:t>
            </a:r>
            <a:br>
              <a:rPr lang="en-US" b="1" dirty="0"/>
            </a:br>
            <a:endParaRPr lang="en-US" dirty="0"/>
          </a:p>
        </p:txBody>
      </p:sp>
      <p:sp>
        <p:nvSpPr>
          <p:cNvPr id="3" name="Content Placeholder 2">
            <a:extLst>
              <a:ext uri="{FF2B5EF4-FFF2-40B4-BE49-F238E27FC236}">
                <a16:creationId xmlns:a16="http://schemas.microsoft.com/office/drawing/2014/main" id="{D524CACA-01D3-4B4E-B284-DB073268C1E8}"/>
              </a:ext>
            </a:extLst>
          </p:cNvPr>
          <p:cNvSpPr>
            <a:spLocks noGrp="1"/>
          </p:cNvSpPr>
          <p:nvPr>
            <p:ph idx="1"/>
          </p:nvPr>
        </p:nvSpPr>
        <p:spPr>
          <a:xfrm>
            <a:off x="1482339" y="6248400"/>
            <a:ext cx="6986658" cy="394706"/>
          </a:xfrm>
        </p:spPr>
        <p:txBody>
          <a:bodyPr/>
          <a:lstStyle/>
          <a:p>
            <a:pPr marL="0" indent="0">
              <a:buNone/>
            </a:pPr>
            <a:r>
              <a:rPr lang="en-US" u="sng" dirty="0">
                <a:hlinkClick r:id="rId3"/>
              </a:rPr>
              <a:t>https://www.youtube.com/watch?v=MPvnZILn6EY</a:t>
            </a:r>
            <a:endParaRPr lang="en-US" dirty="0"/>
          </a:p>
          <a:p>
            <a:pPr marL="0" indent="0">
              <a:buNone/>
            </a:pPr>
            <a:endParaRPr lang="en-US" dirty="0"/>
          </a:p>
        </p:txBody>
      </p:sp>
      <p:pic>
        <p:nvPicPr>
          <p:cNvPr id="4" name="Online Media 3" title="Every Move I Make | Dance-A-Long with Lyrics | Kids Worship">
            <a:hlinkClick r:id="" action="ppaction://media"/>
            <a:extLst>
              <a:ext uri="{FF2B5EF4-FFF2-40B4-BE49-F238E27FC236}">
                <a16:creationId xmlns:a16="http://schemas.microsoft.com/office/drawing/2014/main" id="{2E8533E5-0960-4B09-BE52-3B7895D9B934}"/>
              </a:ext>
            </a:extLst>
          </p:cNvPr>
          <p:cNvPicPr>
            <a:picLocks noRot="1" noChangeAspect="1"/>
          </p:cNvPicPr>
          <p:nvPr>
            <a:videoFile r:link="rId1"/>
          </p:nvPr>
        </p:nvPicPr>
        <p:blipFill>
          <a:blip r:embed="rId4"/>
          <a:stretch>
            <a:fillRect/>
          </a:stretch>
        </p:blipFill>
        <p:spPr>
          <a:xfrm>
            <a:off x="390422" y="1659889"/>
            <a:ext cx="11212872" cy="4392119"/>
          </a:xfrm>
          <a:prstGeom prst="rect">
            <a:avLst/>
          </a:prstGeom>
        </p:spPr>
      </p:pic>
    </p:spTree>
    <p:extLst>
      <p:ext uri="{BB962C8B-B14F-4D97-AF65-F5344CB8AC3E}">
        <p14:creationId xmlns:p14="http://schemas.microsoft.com/office/powerpoint/2010/main" val="1246938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65C2-26E6-4DAD-87D4-590771B8C168}"/>
              </a:ext>
            </a:extLst>
          </p:cNvPr>
          <p:cNvSpPr>
            <a:spLocks noGrp="1"/>
          </p:cNvSpPr>
          <p:nvPr>
            <p:ph type="title"/>
          </p:nvPr>
        </p:nvSpPr>
        <p:spPr/>
        <p:txBody>
          <a:bodyPr/>
          <a:lstStyle/>
          <a:p>
            <a:r>
              <a:rPr lang="en-US" b="1" dirty="0"/>
              <a:t>KẾT</a:t>
            </a:r>
            <a:endParaRPr lang="en-US" dirty="0"/>
          </a:p>
        </p:txBody>
      </p:sp>
      <p:sp>
        <p:nvSpPr>
          <p:cNvPr id="3" name="Content Placeholder 2">
            <a:extLst>
              <a:ext uri="{FF2B5EF4-FFF2-40B4-BE49-F238E27FC236}">
                <a16:creationId xmlns:a16="http://schemas.microsoft.com/office/drawing/2014/main" id="{549BE7CD-A715-45D8-B069-C38E6B676C82}"/>
              </a:ext>
            </a:extLst>
          </p:cNvPr>
          <p:cNvSpPr>
            <a:spLocks noGrp="1"/>
          </p:cNvSpPr>
          <p:nvPr>
            <p:ph idx="1"/>
          </p:nvPr>
        </p:nvSpPr>
        <p:spPr>
          <a:xfrm>
            <a:off x="677334" y="2160590"/>
            <a:ext cx="8596668" cy="1157646"/>
          </a:xfrm>
        </p:spPr>
        <p:txBody>
          <a:bodyPr/>
          <a:lstStyle/>
          <a:p>
            <a:r>
              <a:rPr lang="en-US" dirty="0"/>
              <a:t>Doc </a:t>
            </a:r>
            <a:r>
              <a:rPr lang="en-US" dirty="0" err="1"/>
              <a:t>Kinh</a:t>
            </a:r>
            <a:r>
              <a:rPr lang="en-US" dirty="0"/>
              <a:t> Sang </a:t>
            </a:r>
            <a:r>
              <a:rPr lang="en-US" dirty="0" err="1"/>
              <a:t>Danh</a:t>
            </a:r>
            <a:r>
              <a:rPr lang="en-US" dirty="0"/>
              <a:t> ( end) </a:t>
            </a:r>
          </a:p>
          <a:p>
            <a:pPr marL="0" indent="0">
              <a:buNone/>
            </a:pPr>
            <a:endParaRPr lang="en-US" dirty="0"/>
          </a:p>
        </p:txBody>
      </p:sp>
    </p:spTree>
    <p:extLst>
      <p:ext uri="{BB962C8B-B14F-4D97-AF65-F5344CB8AC3E}">
        <p14:creationId xmlns:p14="http://schemas.microsoft.com/office/powerpoint/2010/main" val="176674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Khai</a:t>
            </a:r>
            <a:r>
              <a:rPr lang="en-US" dirty="0"/>
              <a:t> Mac - </a:t>
            </a:r>
            <a:r>
              <a:rPr lang="en-US" b="1" dirty="0" err="1"/>
              <a:t>Kinh</a:t>
            </a:r>
            <a:r>
              <a:rPr lang="en-US" b="1" dirty="0"/>
              <a:t> Huynh </a:t>
            </a:r>
            <a:r>
              <a:rPr lang="en-US" b="1" dirty="0" err="1"/>
              <a:t>Trưởng</a:t>
            </a:r>
            <a:r>
              <a:rPr lang="en-US" b="1" dirty="0"/>
              <a:t> </a:t>
            </a:r>
            <a:endParaRPr lang="en-US" dirty="0"/>
          </a:p>
        </p:txBody>
      </p:sp>
      <p:sp>
        <p:nvSpPr>
          <p:cNvPr id="3" name="Content Placeholder 2"/>
          <p:cNvSpPr>
            <a:spLocks noGrp="1"/>
          </p:cNvSpPr>
          <p:nvPr>
            <p:ph idx="1"/>
          </p:nvPr>
        </p:nvSpPr>
        <p:spPr>
          <a:xfrm>
            <a:off x="838200" y="1825625"/>
            <a:ext cx="10515600" cy="2056827"/>
          </a:xfrm>
        </p:spPr>
        <p:txBody>
          <a:bodyPr>
            <a:noAutofit/>
          </a:bodyPr>
          <a:lstStyle/>
          <a:p>
            <a:r>
              <a:rPr lang="vi-VN" sz="3200" dirty="0"/>
              <a:t>Lạy chúa Giê-su Huynh Trưởng tối cao. Xin dạy con biết hi sinh cao thượng, Phụng Sự Chúa và giúp ích mọi người. Xin dậy con biết hi sinh không cần báo đáp, luôn xông pha không ngại bão táp. Đẹp ý Cha trên trời, trong tình thương yêu hết </a:t>
            </a:r>
            <a:r>
              <a:rPr lang="en-US" sz="3200" dirty="0" err="1"/>
              <a:t>mọi</a:t>
            </a:r>
            <a:r>
              <a:rPr lang="en-US" sz="3200" dirty="0"/>
              <a:t> </a:t>
            </a:r>
            <a:r>
              <a:rPr lang="en-US" sz="3200" dirty="0" err="1"/>
              <a:t>người</a:t>
            </a:r>
            <a:r>
              <a:rPr lang="en-US" sz="32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33609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13A5-B5FA-403A-ADE1-B32C3C8B3A5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E289D1E-FDDA-486A-A474-B42CA4B99EB0}"/>
              </a:ext>
            </a:extLst>
          </p:cNvPr>
          <p:cNvSpPr>
            <a:spLocks noGrp="1"/>
          </p:cNvSpPr>
          <p:nvPr>
            <p:ph idx="1"/>
          </p:nvPr>
        </p:nvSpPr>
        <p:spPr/>
        <p:txBody>
          <a:bodyPr/>
          <a:lstStyle/>
          <a:p>
            <a:r>
              <a:rPr lang="en-US" b="1" dirty="0"/>
              <a:t>SỰ LIÊN HỆ GIỮA HUYNH TRƯỞNG &amp; VỚI ĐOÀN SINH</a:t>
            </a:r>
          </a:p>
          <a:p>
            <a:r>
              <a:rPr lang="en-US" b="1" dirty="0"/>
              <a:t>SỰ LIÊN HỆ GIỮA HUYNH TRƯỞNG &amp; VỚI HUYNH TRƯỞNG </a:t>
            </a:r>
          </a:p>
          <a:p>
            <a:r>
              <a:rPr lang="en-US" b="1" dirty="0"/>
              <a:t>Need to have a </a:t>
            </a:r>
            <a:r>
              <a:rPr lang="en-US" b="1" dirty="0" err="1"/>
              <a:t>gmail</a:t>
            </a:r>
            <a:r>
              <a:rPr lang="en-US" b="1" dirty="0"/>
              <a:t> account to complete a 10 questions assessment</a:t>
            </a:r>
          </a:p>
          <a:p>
            <a:pPr marL="0" indent="0">
              <a:buNone/>
            </a:pPr>
            <a:r>
              <a:rPr lang="en-US" b="1" dirty="0"/>
              <a:t> ( Deadline for assessment is Monday Feb 10, 2020 by 11:59 pm.</a:t>
            </a:r>
            <a:endParaRPr lang="en-US" dirty="0"/>
          </a:p>
        </p:txBody>
      </p:sp>
    </p:spTree>
    <p:extLst>
      <p:ext uri="{BB962C8B-B14F-4D97-AF65-F5344CB8AC3E}">
        <p14:creationId xmlns:p14="http://schemas.microsoft.com/office/powerpoint/2010/main" val="332787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 NHẬN ĐỊNH/ Aware factors</a:t>
            </a:r>
            <a:endParaRPr lang="en-US" dirty="0"/>
          </a:p>
        </p:txBody>
      </p:sp>
      <p:sp>
        <p:nvSpPr>
          <p:cNvPr id="3" name="Content Placeholder 2"/>
          <p:cNvSpPr>
            <a:spLocks noGrp="1"/>
          </p:cNvSpPr>
          <p:nvPr>
            <p:ph idx="1"/>
          </p:nvPr>
        </p:nvSpPr>
        <p:spPr>
          <a:xfrm>
            <a:off x="838200" y="1540726"/>
            <a:ext cx="10515600" cy="4351338"/>
          </a:xfrm>
        </p:spPr>
        <p:txBody>
          <a:bodyPr>
            <a:normAutofit/>
          </a:bodyPr>
          <a:lstStyle/>
          <a:p>
            <a:pPr marL="0" indent="0">
              <a:buNone/>
            </a:pPr>
            <a:r>
              <a:rPr lang="en-US" sz="2400" dirty="0"/>
              <a:t>1.Sống một mình thì buồn, cô đơn; sống chung thì va cha.m</a:t>
            </a:r>
          </a:p>
          <a:p>
            <a:pPr marL="0" indent="0">
              <a:buNone/>
            </a:pPr>
            <a:r>
              <a:rPr lang="en-US" sz="2400" dirty="0"/>
              <a:t>( Live by oneself can be lone, however conflicts can arise living in a community.) </a:t>
            </a:r>
          </a:p>
          <a:p>
            <a:pPr marL="0" indent="0">
              <a:buNone/>
            </a:pPr>
            <a:r>
              <a:rPr lang="en-US" sz="2400" dirty="0"/>
              <a:t>2. Ta Không  thể sống ích kỷ cho một mình, mà ta Sống là sống cho người, với người và vì người khác.</a:t>
            </a:r>
          </a:p>
          <a:p>
            <a:pPr marL="0" indent="0">
              <a:buNone/>
            </a:pPr>
            <a:r>
              <a:rPr lang="en-US" sz="2400" dirty="0"/>
              <a:t>One can not live selfishly, but one must live for others.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25" y="0"/>
            <a:ext cx="2085975" cy="23306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872" y="4462082"/>
            <a:ext cx="2809875" cy="20050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300828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0030"/>
          <a:stretch/>
        </p:blipFill>
        <p:spPr>
          <a:xfrm>
            <a:off x="9393428" y="448317"/>
            <a:ext cx="2320689" cy="2275641"/>
          </a:xfrm>
          <a:prstGeom prst="rect">
            <a:avLst/>
          </a:prstGeom>
        </p:spPr>
      </p:pic>
      <p:sp>
        <p:nvSpPr>
          <p:cNvPr id="2" name="Title 1"/>
          <p:cNvSpPr>
            <a:spLocks noGrp="1"/>
          </p:cNvSpPr>
          <p:nvPr>
            <p:ph type="title"/>
          </p:nvPr>
        </p:nvSpPr>
        <p:spPr>
          <a:xfrm>
            <a:off x="720634" y="92659"/>
            <a:ext cx="10515600" cy="1325563"/>
          </a:xfrm>
        </p:spPr>
        <p:txBody>
          <a:bodyPr/>
          <a:lstStyle/>
          <a:p>
            <a:r>
              <a:rPr lang="en-US" b="1" dirty="0"/>
              <a:t>I.NHẬN ĐỊNH/ Aware factors-2</a:t>
            </a:r>
            <a:endParaRPr lang="en-US" dirty="0"/>
          </a:p>
        </p:txBody>
      </p:sp>
      <p:sp>
        <p:nvSpPr>
          <p:cNvPr id="3" name="Content Placeholder 2"/>
          <p:cNvSpPr>
            <a:spLocks noGrp="1"/>
          </p:cNvSpPr>
          <p:nvPr>
            <p:ph idx="1"/>
          </p:nvPr>
        </p:nvSpPr>
        <p:spPr>
          <a:xfrm>
            <a:off x="1676400" y="1190198"/>
            <a:ext cx="10515600" cy="4351338"/>
          </a:xfrm>
        </p:spPr>
        <p:txBody>
          <a:bodyPr>
            <a:normAutofit fontScale="92500"/>
          </a:bodyPr>
          <a:lstStyle/>
          <a:p>
            <a:pPr marL="0" indent="0">
              <a:buNone/>
            </a:pPr>
            <a:r>
              <a:rPr lang="en-US" sz="2400" dirty="0"/>
              <a:t>3. Sống là phải liên hệ gia đình, đoàn thể, quốc gia.</a:t>
            </a:r>
          </a:p>
          <a:p>
            <a:pPr marL="0" indent="0">
              <a:buNone/>
            </a:pPr>
            <a:r>
              <a:rPr lang="en-US" sz="2400" dirty="0"/>
              <a:t>(Types of relationships: family, community, and your</a:t>
            </a:r>
          </a:p>
          <a:p>
            <a:pPr marL="0" indent="0">
              <a:buNone/>
            </a:pPr>
            <a:r>
              <a:rPr lang="en-US" sz="2400" dirty="0"/>
              <a:t> country)</a:t>
            </a:r>
          </a:p>
          <a:p>
            <a:pPr>
              <a:buFont typeface="Wingdings" panose="05000000000000000000" pitchFamily="2" charset="2"/>
              <a:buChar char="v"/>
            </a:pPr>
            <a:r>
              <a:rPr lang="en-US" sz="2400" dirty="0"/>
              <a:t> Gia đình: Thảo kính cha mẹ, thương anh em</a:t>
            </a:r>
          </a:p>
          <a:p>
            <a:pPr marL="457200" lvl="1" indent="0">
              <a:buNone/>
            </a:pPr>
            <a:r>
              <a:rPr lang="en-US" sz="2400" dirty="0"/>
              <a:t>(Family: Love and respect parents, love and support siblings.)</a:t>
            </a:r>
          </a:p>
          <a:p>
            <a:pPr>
              <a:buFont typeface="Wingdings" panose="05000000000000000000" pitchFamily="2" charset="2"/>
              <a:buChar char="v"/>
            </a:pPr>
            <a:r>
              <a:rPr lang="en-US" sz="2400" dirty="0"/>
              <a:t> Đoàn thể: đặt lơi ích chung trên tư lợi cá nhân </a:t>
            </a:r>
          </a:p>
          <a:p>
            <a:pPr marL="0" indent="0">
              <a:buNone/>
            </a:pPr>
            <a:r>
              <a:rPr lang="en-US" dirty="0"/>
              <a:t>    </a:t>
            </a:r>
            <a:r>
              <a:rPr lang="en-US" sz="2400" dirty="0"/>
              <a:t>(   Community: Put common interest above personal pride for the greater good)</a:t>
            </a:r>
          </a:p>
          <a:p>
            <a:pPr>
              <a:buFont typeface="Wingdings" panose="05000000000000000000" pitchFamily="2" charset="2"/>
              <a:buChar char="v"/>
            </a:pPr>
            <a:r>
              <a:rPr lang="en-US" dirty="0"/>
              <a:t>   </a:t>
            </a:r>
            <a:r>
              <a:rPr lang="en-US" sz="2400" dirty="0"/>
              <a:t>Quốc gia: đóng góp tài năng, tôn trọng luật pháp, bảo vệ thiên,v.v</a:t>
            </a:r>
          </a:p>
          <a:p>
            <a:pPr marL="457200" lvl="1" indent="0">
              <a:buNone/>
            </a:pPr>
            <a:r>
              <a:rPr lang="en-US" sz="2400" dirty="0"/>
              <a:t>(    (Country: Contribute your talents, obey laws, protect environment, ect.)</a:t>
            </a:r>
          </a:p>
          <a:p>
            <a:pPr marL="0" indent="0">
              <a:buNone/>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5073"/>
            <a:ext cx="2024063" cy="26329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2944" y="5877367"/>
            <a:ext cx="1819656" cy="722376"/>
          </a:xfrm>
          <a:prstGeom prst="rect">
            <a:avLst/>
          </a:prstGeom>
        </p:spPr>
      </p:pic>
    </p:spTree>
    <p:extLst>
      <p:ext uri="{BB962C8B-B14F-4D97-AF65-F5344CB8AC3E}">
        <p14:creationId xmlns:p14="http://schemas.microsoft.com/office/powerpoint/2010/main" val="117077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I.NHẬN ĐỊNH/ Aware factors-3</a:t>
            </a:r>
            <a:endParaRPr lang="en-US" dirty="0"/>
          </a:p>
        </p:txBody>
      </p:sp>
      <p:sp>
        <p:nvSpPr>
          <p:cNvPr id="3" name="Content Placeholder 2"/>
          <p:cNvSpPr>
            <a:spLocks noGrp="1"/>
          </p:cNvSpPr>
          <p:nvPr>
            <p:ph idx="1"/>
          </p:nvPr>
        </p:nvSpPr>
        <p:spPr>
          <a:xfrm>
            <a:off x="838200" y="1512116"/>
            <a:ext cx="10515600" cy="3752215"/>
          </a:xfrm>
        </p:spPr>
        <p:txBody>
          <a:bodyPr>
            <a:normAutofit/>
          </a:bodyPr>
          <a:lstStyle/>
          <a:p>
            <a:pPr marL="0" indent="0">
              <a:buNone/>
            </a:pPr>
            <a:r>
              <a:rPr lang="en-US" sz="2400" dirty="0"/>
              <a:t>4. Yếu tố sống liên hệ với người khác : phải vui vẻ và biết chia sẻ, thi </a:t>
            </a:r>
            <a:r>
              <a:rPr lang="en-US" sz="2400" dirty="0" err="1"/>
              <a:t>đua</a:t>
            </a:r>
            <a:r>
              <a:rPr lang="en-US" sz="2400" dirty="0"/>
              <a:t> với </a:t>
            </a:r>
            <a:r>
              <a:rPr lang="en-US" sz="2400" dirty="0" err="1"/>
              <a:t>nhau</a:t>
            </a:r>
            <a:r>
              <a:rPr lang="en-US" sz="2400" dirty="0"/>
              <a:t> </a:t>
            </a:r>
            <a:r>
              <a:rPr lang="en-US" sz="2400" dirty="0" err="1"/>
              <a:t>để</a:t>
            </a:r>
            <a:r>
              <a:rPr lang="en-US" sz="2400" dirty="0"/>
              <a:t> </a:t>
            </a:r>
            <a:r>
              <a:rPr lang="en-US" sz="2400" dirty="0" err="1"/>
              <a:t>thăng</a:t>
            </a:r>
            <a:r>
              <a:rPr lang="en-US" sz="2400" dirty="0"/>
              <a:t> </a:t>
            </a:r>
            <a:r>
              <a:rPr lang="en-US" sz="2400" dirty="0" err="1"/>
              <a:t>tiến</a:t>
            </a:r>
            <a:r>
              <a:rPr lang="en-US" sz="2400" dirty="0"/>
              <a:t>, </a:t>
            </a:r>
            <a:r>
              <a:rPr lang="en-US" sz="2400" dirty="0" err="1"/>
              <a:t>chấp</a:t>
            </a:r>
            <a:r>
              <a:rPr lang="en-US" sz="2400" dirty="0"/>
              <a:t> </a:t>
            </a:r>
            <a:r>
              <a:rPr lang="en-US" sz="2400" dirty="0" err="1"/>
              <a:t>nhận</a:t>
            </a:r>
            <a:r>
              <a:rPr lang="en-US" sz="2400" dirty="0"/>
              <a:t> </a:t>
            </a:r>
            <a:r>
              <a:rPr lang="en-US" sz="2400" dirty="0" err="1"/>
              <a:t>sự</a:t>
            </a:r>
            <a:r>
              <a:rPr lang="en-US" sz="2400" dirty="0"/>
              <a:t> </a:t>
            </a:r>
            <a:r>
              <a:rPr lang="en-US" sz="2400" dirty="0" err="1"/>
              <a:t>hiện</a:t>
            </a:r>
            <a:r>
              <a:rPr lang="en-US" sz="2400" dirty="0"/>
              <a:t> </a:t>
            </a:r>
            <a:r>
              <a:rPr lang="en-US" sz="2400" dirty="0" err="1"/>
              <a:t>diện</a:t>
            </a:r>
            <a:r>
              <a:rPr lang="en-US" sz="2400" dirty="0"/>
              <a:t> </a:t>
            </a:r>
            <a:r>
              <a:rPr lang="en-US" sz="2400" dirty="0" err="1"/>
              <a:t>của</a:t>
            </a:r>
            <a:r>
              <a:rPr lang="en-US" sz="2400" dirty="0"/>
              <a:t> người </a:t>
            </a:r>
            <a:r>
              <a:rPr lang="en-US" sz="2400" dirty="0" err="1"/>
              <a:t>bên</a:t>
            </a:r>
            <a:r>
              <a:rPr lang="en-US" sz="2400" dirty="0"/>
              <a:t> </a:t>
            </a:r>
            <a:r>
              <a:rPr lang="en-US" sz="2400" dirty="0" err="1"/>
              <a:t>cạnh</a:t>
            </a:r>
            <a:endParaRPr lang="en-US" sz="2400" dirty="0"/>
          </a:p>
          <a:p>
            <a:pPr marL="0" indent="0">
              <a:buNone/>
            </a:pPr>
            <a:r>
              <a:rPr lang="en-US" sz="2400" dirty="0"/>
              <a:t>The essentials to help building relationship with others: friendly and generous, compete to help each others get better, and accept others without judgement. </a:t>
            </a:r>
          </a:p>
          <a:p>
            <a:pPr marL="0" indent="0">
              <a:buNone/>
            </a:pPr>
            <a:r>
              <a:rPr lang="en-US" sz="2400" dirty="0"/>
              <a:t>5. Ai </a:t>
            </a:r>
            <a:r>
              <a:rPr lang="en-US" sz="2400" dirty="0" err="1"/>
              <a:t>cũng</a:t>
            </a:r>
            <a:r>
              <a:rPr lang="en-US" sz="2400" dirty="0"/>
              <a:t> </a:t>
            </a:r>
            <a:r>
              <a:rPr lang="en-US" sz="2400" dirty="0" err="1"/>
              <a:t>muốn</a:t>
            </a:r>
            <a:r>
              <a:rPr lang="en-US" sz="2400" dirty="0"/>
              <a:t> người khác </a:t>
            </a:r>
            <a:r>
              <a:rPr lang="en-US" sz="2400" dirty="0" err="1"/>
              <a:t>quý</a:t>
            </a:r>
            <a:r>
              <a:rPr lang="en-US" sz="2400" dirty="0"/>
              <a:t> </a:t>
            </a:r>
            <a:r>
              <a:rPr lang="en-US" sz="2400" dirty="0" err="1"/>
              <a:t>mến</a:t>
            </a:r>
            <a:r>
              <a:rPr lang="en-US" sz="2400" dirty="0"/>
              <a:t> mình </a:t>
            </a:r>
            <a:r>
              <a:rPr lang="en-US" sz="2400" dirty="0" err="1"/>
              <a:t>trong</a:t>
            </a:r>
            <a:r>
              <a:rPr lang="en-US" sz="2400" dirty="0"/>
              <a:t> </a:t>
            </a:r>
            <a:r>
              <a:rPr lang="en-US" sz="2400" dirty="0" err="1"/>
              <a:t>tình</a:t>
            </a:r>
            <a:r>
              <a:rPr lang="en-US" sz="2400" dirty="0"/>
              <a:t> liên hệ. </a:t>
            </a:r>
          </a:p>
          <a:p>
            <a:pPr marL="0" indent="0">
              <a:buNone/>
            </a:pPr>
            <a:r>
              <a:rPr lang="en-US" sz="2400" dirty="0"/>
              <a:t>We all want approval and others to like ourselves. *</a:t>
            </a:r>
          </a:p>
          <a:p>
            <a:pPr marL="0" indent="0">
              <a:buNone/>
            </a:pPr>
            <a:endParaRPr lang="en-US" dirty="0"/>
          </a:p>
        </p:txBody>
      </p:sp>
      <p:sp>
        <p:nvSpPr>
          <p:cNvPr id="5" name="Footer Placeholder 4"/>
          <p:cNvSpPr>
            <a:spLocks noGrp="1"/>
          </p:cNvSpPr>
          <p:nvPr>
            <p:ph type="ftr" sz="quarter" idx="11"/>
          </p:nvPr>
        </p:nvSpPr>
        <p:spPr>
          <a:xfrm>
            <a:off x="2207624" y="5264332"/>
            <a:ext cx="8412480" cy="980866"/>
          </a:xfrm>
        </p:spPr>
        <p:txBody>
          <a:bodyPr/>
          <a:lstStyle/>
          <a:p>
            <a:r>
              <a:rPr lang="en-US" sz="1600" b="1" dirty="0">
                <a:solidFill>
                  <a:srgbClr val="0000FF"/>
                </a:solidFill>
              </a:rPr>
              <a:t> “May the God of endurance and encouragement grant you to think in harmony</a:t>
            </a:r>
            <a:r>
              <a:rPr lang="en-US" sz="1600" b="1" baseline="30000" dirty="0">
                <a:solidFill>
                  <a:srgbClr val="0000FF"/>
                </a:solidFill>
              </a:rPr>
              <a:t> </a:t>
            </a:r>
            <a:r>
              <a:rPr lang="en-US" sz="1600" b="1" dirty="0">
                <a:solidFill>
                  <a:srgbClr val="0000FF"/>
                </a:solidFill>
              </a:rPr>
              <a:t>with one another, in keeping with Christ Jesus, that with one accord you may with one voice glorify the God and Father of our Lord Jesus Christ. God’s Fidelity and Mercy. Welcome one another, then, as Christ welcomed you, for the glory of God.” </a:t>
            </a:r>
            <a:r>
              <a:rPr lang="en-US" sz="1600" dirty="0"/>
              <a:t>Roman 15: 5-7</a:t>
            </a:r>
          </a:p>
        </p:txBody>
      </p:sp>
      <p:sp>
        <p:nvSpPr>
          <p:cNvPr id="4" name="TextBox 3"/>
          <p:cNvSpPr txBox="1"/>
          <p:nvPr/>
        </p:nvSpPr>
        <p:spPr>
          <a:xfrm>
            <a:off x="4153989" y="5695406"/>
            <a:ext cx="45719"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220526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27330"/>
            <a:ext cx="10515600" cy="1325563"/>
          </a:xfrm>
        </p:spPr>
        <p:txBody>
          <a:bodyPr>
            <a:normAutofit/>
          </a:bodyPr>
          <a:lstStyle/>
          <a:p>
            <a:r>
              <a:rPr lang="en-US" b="1" dirty="0"/>
              <a:t>II. TƯƠNG QUAN GIAO TẾ/ Relationship</a:t>
            </a:r>
            <a:endParaRPr lang="en-US" dirty="0"/>
          </a:p>
        </p:txBody>
      </p:sp>
      <p:sp>
        <p:nvSpPr>
          <p:cNvPr id="3" name="Content Placeholder 2"/>
          <p:cNvSpPr>
            <a:spLocks noGrp="1"/>
          </p:cNvSpPr>
          <p:nvPr>
            <p:ph idx="1"/>
          </p:nvPr>
        </p:nvSpPr>
        <p:spPr>
          <a:xfrm>
            <a:off x="472440" y="1552893"/>
            <a:ext cx="10515600" cy="4351338"/>
          </a:xfrm>
        </p:spPr>
        <p:txBody>
          <a:bodyPr>
            <a:normAutofit lnSpcReduction="10000"/>
          </a:bodyPr>
          <a:lstStyle/>
          <a:p>
            <a:r>
              <a:rPr lang="en-US" sz="2400" b="1" dirty="0"/>
              <a:t>A. </a:t>
            </a:r>
            <a:r>
              <a:rPr lang="en-US" sz="2400" b="1" dirty="0" err="1"/>
              <a:t>Mối</a:t>
            </a:r>
            <a:r>
              <a:rPr lang="en-US" sz="2400" b="1" dirty="0"/>
              <a:t> </a:t>
            </a:r>
            <a:r>
              <a:rPr lang="en-US" sz="2400" b="1" dirty="0" err="1"/>
              <a:t>quan</a:t>
            </a:r>
            <a:r>
              <a:rPr lang="en-US" sz="2400" b="1" dirty="0"/>
              <a:t> hệ với </a:t>
            </a:r>
            <a:r>
              <a:rPr lang="en-US" sz="2400" b="1" dirty="0" err="1"/>
              <a:t>chính</a:t>
            </a:r>
            <a:r>
              <a:rPr lang="en-US" sz="2400" b="1" dirty="0"/>
              <a:t> mình/ Relationship with yourself</a:t>
            </a:r>
          </a:p>
          <a:p>
            <a:r>
              <a:rPr lang="en-US" sz="2400" dirty="0" err="1"/>
              <a:t>Hãy</a:t>
            </a:r>
            <a:r>
              <a:rPr lang="en-US" sz="2400" dirty="0"/>
              <a:t> </a:t>
            </a:r>
            <a:r>
              <a:rPr lang="en-US" sz="2400" dirty="0" err="1"/>
              <a:t>nhận</a:t>
            </a:r>
            <a:r>
              <a:rPr lang="en-US" sz="2400" dirty="0"/>
              <a:t> </a:t>
            </a:r>
            <a:r>
              <a:rPr lang="en-US" sz="2400" dirty="0" err="1"/>
              <a:t>xét</a:t>
            </a:r>
            <a:r>
              <a:rPr lang="en-US" sz="2400" dirty="0"/>
              <a:t> mình/ Aware of yourself. </a:t>
            </a:r>
          </a:p>
          <a:p>
            <a:pPr lvl="1"/>
            <a:r>
              <a:rPr lang="en-US" sz="2400" dirty="0" err="1"/>
              <a:t>Tôi</a:t>
            </a:r>
            <a:r>
              <a:rPr lang="en-US" sz="2400" dirty="0"/>
              <a:t> </a:t>
            </a:r>
            <a:r>
              <a:rPr lang="en-US" sz="2400" dirty="0" err="1"/>
              <a:t>Có</a:t>
            </a:r>
            <a:r>
              <a:rPr lang="en-US" sz="2400" dirty="0"/>
              <a:t> </a:t>
            </a:r>
            <a:r>
              <a:rPr lang="en-US" sz="2400" dirty="0" err="1"/>
              <a:t>muốn</a:t>
            </a:r>
            <a:r>
              <a:rPr lang="en-US" sz="2400" dirty="0"/>
              <a:t> </a:t>
            </a:r>
            <a:r>
              <a:rPr lang="en-US" sz="2400" dirty="0" err="1"/>
              <a:t>cầu</a:t>
            </a:r>
            <a:r>
              <a:rPr lang="en-US" sz="2400" dirty="0"/>
              <a:t> </a:t>
            </a:r>
            <a:r>
              <a:rPr lang="en-US" sz="2400" dirty="0" err="1"/>
              <a:t>tiến</a:t>
            </a:r>
            <a:r>
              <a:rPr lang="en-US" sz="2400" dirty="0"/>
              <a:t> hay </a:t>
            </a:r>
            <a:r>
              <a:rPr lang="en-US" sz="2400" dirty="0" err="1"/>
              <a:t>không</a:t>
            </a:r>
            <a:r>
              <a:rPr lang="en-US" sz="2400" dirty="0"/>
              <a:t>? Do I want to improve myself?</a:t>
            </a:r>
          </a:p>
          <a:p>
            <a:pPr lvl="1"/>
            <a:r>
              <a:rPr lang="en-US" sz="2400" dirty="0" err="1"/>
              <a:t>Tôi</a:t>
            </a:r>
            <a:r>
              <a:rPr lang="en-US" sz="2400" dirty="0"/>
              <a:t> </a:t>
            </a:r>
            <a:r>
              <a:rPr lang="en-US" sz="2400" dirty="0" err="1"/>
              <a:t>Có</a:t>
            </a:r>
            <a:r>
              <a:rPr lang="en-US" sz="2400" dirty="0"/>
              <a:t> </a:t>
            </a:r>
            <a:r>
              <a:rPr lang="en-US" sz="2400" dirty="0" err="1"/>
              <a:t>cố</a:t>
            </a:r>
            <a:r>
              <a:rPr lang="en-US" sz="2400" dirty="0"/>
              <a:t> </a:t>
            </a:r>
            <a:r>
              <a:rPr lang="en-US" sz="2400" dirty="0" err="1"/>
              <a:t>gắng</a:t>
            </a:r>
            <a:r>
              <a:rPr lang="en-US" sz="2400" dirty="0"/>
              <a:t> </a:t>
            </a:r>
            <a:r>
              <a:rPr lang="en-US" sz="2400" dirty="0" err="1"/>
              <a:t>hết</a:t>
            </a:r>
            <a:r>
              <a:rPr lang="en-US" sz="2400" dirty="0"/>
              <a:t> </a:t>
            </a:r>
            <a:r>
              <a:rPr lang="en-US" sz="2400" dirty="0" err="1"/>
              <a:t>sức</a:t>
            </a:r>
            <a:r>
              <a:rPr lang="en-US" sz="2400" dirty="0"/>
              <a:t> </a:t>
            </a:r>
            <a:r>
              <a:rPr lang="en-US" sz="2400" dirty="0" err="1"/>
              <a:t>trong</a:t>
            </a:r>
            <a:r>
              <a:rPr lang="en-US" sz="2400" dirty="0"/>
              <a:t> </a:t>
            </a:r>
            <a:r>
              <a:rPr lang="en-US" sz="2400" dirty="0" err="1"/>
              <a:t>công</a:t>
            </a:r>
            <a:r>
              <a:rPr lang="en-US" sz="2400" dirty="0"/>
              <a:t> </a:t>
            </a:r>
            <a:r>
              <a:rPr lang="en-US" sz="2400" dirty="0" err="1"/>
              <a:t>việc</a:t>
            </a:r>
            <a:r>
              <a:rPr lang="en-US" sz="2400" dirty="0"/>
              <a:t> </a:t>
            </a:r>
            <a:r>
              <a:rPr lang="en-US" sz="2400" dirty="0" err="1"/>
              <a:t>lãnh</a:t>
            </a:r>
            <a:r>
              <a:rPr lang="en-US" sz="2400" dirty="0"/>
              <a:t> </a:t>
            </a:r>
            <a:r>
              <a:rPr lang="en-US" sz="2400" dirty="0" err="1"/>
              <a:t>nhận</a:t>
            </a:r>
            <a:r>
              <a:rPr lang="en-US" sz="2400" dirty="0"/>
              <a:t> </a:t>
            </a:r>
            <a:r>
              <a:rPr lang="en-US" sz="2400" dirty="0" err="1"/>
              <a:t>không</a:t>
            </a:r>
            <a:r>
              <a:rPr lang="en-US" sz="2400" dirty="0"/>
              <a:t>? Do I put best effort into my works?</a:t>
            </a:r>
          </a:p>
          <a:p>
            <a:pPr lvl="1"/>
            <a:r>
              <a:rPr lang="en-US" sz="2400" dirty="0" err="1"/>
              <a:t>Tôi</a:t>
            </a:r>
            <a:r>
              <a:rPr lang="en-US" sz="2400" dirty="0"/>
              <a:t> </a:t>
            </a:r>
            <a:r>
              <a:rPr lang="en-US" sz="2400" dirty="0" err="1"/>
              <a:t>Có</a:t>
            </a:r>
            <a:r>
              <a:rPr lang="en-US" sz="2400" dirty="0"/>
              <a:t> </a:t>
            </a:r>
            <a:r>
              <a:rPr lang="en-US" sz="2400" dirty="0" err="1"/>
              <a:t>hăng</a:t>
            </a:r>
            <a:r>
              <a:rPr lang="en-US" sz="2400" dirty="0"/>
              <a:t> </a:t>
            </a:r>
            <a:r>
              <a:rPr lang="en-US" sz="2400" dirty="0" err="1"/>
              <a:t>hái</a:t>
            </a:r>
            <a:r>
              <a:rPr lang="en-US" sz="2400" dirty="0"/>
              <a:t> </a:t>
            </a:r>
            <a:r>
              <a:rPr lang="en-US" sz="2400" dirty="0" err="1"/>
              <a:t>trong</a:t>
            </a:r>
            <a:r>
              <a:rPr lang="en-US" sz="2400" dirty="0"/>
              <a:t> </a:t>
            </a:r>
            <a:r>
              <a:rPr lang="en-US" sz="2400" dirty="0" err="1"/>
              <a:t>lời</a:t>
            </a:r>
            <a:r>
              <a:rPr lang="en-US" sz="2400" dirty="0"/>
              <a:t> </a:t>
            </a:r>
            <a:r>
              <a:rPr lang="en-US" sz="2400" dirty="0" err="1"/>
              <a:t>nói</a:t>
            </a:r>
            <a:r>
              <a:rPr lang="en-US" sz="2400" dirty="0"/>
              <a:t>, </a:t>
            </a:r>
            <a:r>
              <a:rPr lang="en-US" sz="2400" dirty="0" err="1"/>
              <a:t>việc</a:t>
            </a:r>
            <a:r>
              <a:rPr lang="en-US" sz="2400" dirty="0"/>
              <a:t> </a:t>
            </a:r>
            <a:r>
              <a:rPr lang="en-US" sz="2400" dirty="0" err="1"/>
              <a:t>làm</a:t>
            </a:r>
            <a:r>
              <a:rPr lang="en-US" sz="2400" dirty="0"/>
              <a:t> </a:t>
            </a:r>
            <a:r>
              <a:rPr lang="en-US" sz="2400" dirty="0" err="1"/>
              <a:t>không</a:t>
            </a:r>
            <a:r>
              <a:rPr lang="en-US" sz="2400" dirty="0"/>
              <a:t>? Do I sound and enthusiastic in my works? </a:t>
            </a:r>
          </a:p>
          <a:p>
            <a:pPr lvl="1"/>
            <a:r>
              <a:rPr lang="en-US" sz="2400" dirty="0" err="1"/>
              <a:t>Tôi</a:t>
            </a:r>
            <a:r>
              <a:rPr lang="en-US" sz="2400" dirty="0"/>
              <a:t> </a:t>
            </a:r>
            <a:r>
              <a:rPr lang="en-US" sz="2400" dirty="0" err="1"/>
              <a:t>Có</a:t>
            </a:r>
            <a:r>
              <a:rPr lang="en-US" sz="2400" dirty="0"/>
              <a:t> </a:t>
            </a:r>
            <a:r>
              <a:rPr lang="en-US" sz="2400" dirty="0" err="1"/>
              <a:t>sẵn</a:t>
            </a:r>
            <a:r>
              <a:rPr lang="en-US" sz="2400" dirty="0"/>
              <a:t> </a:t>
            </a:r>
            <a:r>
              <a:rPr lang="en-US" sz="2400" dirty="0" err="1"/>
              <a:t>sàng</a:t>
            </a:r>
            <a:r>
              <a:rPr lang="en-US" sz="2400" dirty="0"/>
              <a:t> </a:t>
            </a:r>
            <a:r>
              <a:rPr lang="en-US" sz="2400" dirty="0" err="1"/>
              <a:t>đón</a:t>
            </a:r>
            <a:r>
              <a:rPr lang="en-US" sz="2400" dirty="0"/>
              <a:t> </a:t>
            </a:r>
            <a:r>
              <a:rPr lang="en-US" sz="2400" dirty="0" err="1"/>
              <a:t>nhận</a:t>
            </a:r>
            <a:r>
              <a:rPr lang="en-US" sz="2400" dirty="0"/>
              <a:t> </a:t>
            </a:r>
            <a:r>
              <a:rPr lang="en-US" sz="2400" dirty="0" err="1"/>
              <a:t>thay</a:t>
            </a:r>
            <a:r>
              <a:rPr lang="en-US" sz="2400" dirty="0"/>
              <a:t> </a:t>
            </a:r>
            <a:r>
              <a:rPr lang="en-US" sz="2400" dirty="0" err="1"/>
              <a:t>đổi</a:t>
            </a:r>
            <a:r>
              <a:rPr lang="en-US" sz="2400" dirty="0"/>
              <a:t> </a:t>
            </a:r>
            <a:r>
              <a:rPr lang="en-US" sz="2400" dirty="0" err="1"/>
              <a:t>không</a:t>
            </a:r>
            <a:r>
              <a:rPr lang="en-US" sz="2400" dirty="0"/>
              <a:t>? Am I willing to adapt to new changes?</a:t>
            </a:r>
          </a:p>
          <a:p>
            <a:pPr lvl="1"/>
            <a:r>
              <a:rPr lang="en-US" sz="2400" dirty="0" err="1"/>
              <a:t>Tôi</a:t>
            </a:r>
            <a:r>
              <a:rPr lang="en-US" sz="2400" dirty="0"/>
              <a:t> </a:t>
            </a:r>
            <a:r>
              <a:rPr lang="en-US" sz="2400" dirty="0" err="1"/>
              <a:t>Có</a:t>
            </a:r>
            <a:r>
              <a:rPr lang="en-US" sz="2400" dirty="0"/>
              <a:t> </a:t>
            </a:r>
            <a:r>
              <a:rPr lang="en-US" sz="2400" dirty="0" err="1"/>
              <a:t>tính</a:t>
            </a:r>
            <a:r>
              <a:rPr lang="en-US" sz="2400" dirty="0"/>
              <a:t> </a:t>
            </a:r>
            <a:r>
              <a:rPr lang="en-US" sz="2400" dirty="0" err="1"/>
              <a:t>khôi</a:t>
            </a:r>
            <a:r>
              <a:rPr lang="en-US" sz="2400" dirty="0"/>
              <a:t> </a:t>
            </a:r>
            <a:r>
              <a:rPr lang="en-US" sz="2400" dirty="0" err="1"/>
              <a:t>hài</a:t>
            </a:r>
            <a:r>
              <a:rPr lang="en-US" sz="2400" dirty="0"/>
              <a:t> </a:t>
            </a:r>
            <a:r>
              <a:rPr lang="en-US" sz="2400" dirty="0" err="1"/>
              <a:t>không</a:t>
            </a:r>
            <a:r>
              <a:rPr lang="en-US" sz="2400" dirty="0"/>
              <a:t>? Do I have a good sense of humor?</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530" y="273685"/>
            <a:ext cx="2603500" cy="2032000"/>
          </a:xfrm>
          <a:prstGeom prst="rect">
            <a:avLst/>
          </a:prstGeom>
        </p:spPr>
      </p:pic>
      <p:sp>
        <p:nvSpPr>
          <p:cNvPr id="7" name="Rectangle 6"/>
          <p:cNvSpPr/>
          <p:nvPr/>
        </p:nvSpPr>
        <p:spPr>
          <a:xfrm>
            <a:off x="5113661" y="5573184"/>
            <a:ext cx="522604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Prove this </a:t>
            </a:r>
            <a:r>
              <a:rPr lang="en-US" sz="5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r>
              <a:rPr lang="en-US" sz="5400" b="1" dirty="0">
                <a:ln w="22225">
                  <a:solidFill>
                    <a:schemeClr val="accent2"/>
                  </a:solidFill>
                  <a:prstDash val="solid"/>
                </a:ln>
                <a:solidFill>
                  <a:schemeClr val="accent2">
                    <a:lumMod val="40000"/>
                    <a:lumOff val="60000"/>
                  </a:schemeClr>
                </a:solidFill>
              </a:rPr>
              <a:t>3</a:t>
            </a:r>
            <a:r>
              <a:rPr lang="en-US" sz="5400" b="0" cap="none" spc="0" dirty="0">
                <a:ln w="0"/>
                <a:solidFill>
                  <a:schemeClr val="accent1"/>
                </a:solidFill>
                <a:effectLst>
                  <a:outerShdw blurRad="38100" dist="25400" dir="5400000" algn="ctr" rotWithShape="0">
                    <a:srgbClr val="6E747A">
                      <a:alpha val="43000"/>
                    </a:srgbClr>
                  </a:outerShdw>
                </a:effectLst>
              </a:rPr>
              <a:t> = 1</a:t>
            </a:r>
          </a:p>
        </p:txBody>
      </p:sp>
    </p:spTree>
    <p:extLst>
      <p:ext uri="{BB962C8B-B14F-4D97-AF65-F5344CB8AC3E}">
        <p14:creationId xmlns:p14="http://schemas.microsoft.com/office/powerpoint/2010/main" val="15152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43673" cy="1320800"/>
          </a:xfrm>
        </p:spPr>
        <p:txBody>
          <a:bodyPr>
            <a:normAutofit/>
          </a:bodyPr>
          <a:lstStyle/>
          <a:p>
            <a:r>
              <a:rPr lang="en-US" b="1" dirty="0"/>
              <a:t>II. TƯƠNG QUAN GIAO TẾ/ Relationship 2</a:t>
            </a:r>
            <a:endParaRPr lang="en-US" dirty="0"/>
          </a:p>
        </p:txBody>
      </p:sp>
      <p:sp>
        <p:nvSpPr>
          <p:cNvPr id="3" name="Content Placeholder 2"/>
          <p:cNvSpPr>
            <a:spLocks noGrp="1"/>
          </p:cNvSpPr>
          <p:nvPr>
            <p:ph idx="1"/>
          </p:nvPr>
        </p:nvSpPr>
        <p:spPr>
          <a:xfrm>
            <a:off x="838200" y="1429385"/>
            <a:ext cx="10515600" cy="4351338"/>
          </a:xfrm>
        </p:spPr>
        <p:txBody>
          <a:bodyPr/>
          <a:lstStyle/>
          <a:p>
            <a:r>
              <a:rPr lang="en-US" b="1" dirty="0"/>
              <a:t>B. </a:t>
            </a:r>
            <a:r>
              <a:rPr lang="en-US" b="1" dirty="0" err="1"/>
              <a:t>Giao</a:t>
            </a:r>
            <a:r>
              <a:rPr lang="en-US" b="1" dirty="0"/>
              <a:t> </a:t>
            </a:r>
            <a:r>
              <a:rPr lang="en-US" b="1" dirty="0" err="1"/>
              <a:t>Tế</a:t>
            </a:r>
            <a:r>
              <a:rPr lang="en-US" b="1" dirty="0"/>
              <a:t> Với Người Khác. Relationship and communication with others</a:t>
            </a:r>
          </a:p>
          <a:p>
            <a:r>
              <a:rPr lang="en-US" sz="2400" dirty="0"/>
              <a:t>1. </a:t>
            </a:r>
            <a:r>
              <a:rPr lang="en-US" sz="2400" dirty="0" err="1"/>
              <a:t>Có</a:t>
            </a:r>
            <a:r>
              <a:rPr lang="en-US" sz="2400" dirty="0"/>
              <a:t> </a:t>
            </a:r>
            <a:r>
              <a:rPr lang="en-US" sz="2400" dirty="0" err="1"/>
              <a:t>chân</a:t>
            </a:r>
            <a:r>
              <a:rPr lang="en-US" sz="2400" dirty="0"/>
              <a:t> </a:t>
            </a:r>
            <a:r>
              <a:rPr lang="en-US" sz="2400" dirty="0" err="1"/>
              <a:t>thành</a:t>
            </a:r>
            <a:r>
              <a:rPr lang="en-US" sz="2400" dirty="0"/>
              <a:t> </a:t>
            </a:r>
            <a:r>
              <a:rPr lang="en-US" sz="2400" dirty="0" err="1"/>
              <a:t>lưu</a:t>
            </a:r>
            <a:r>
              <a:rPr lang="en-US" sz="2400" dirty="0"/>
              <a:t> </a:t>
            </a:r>
            <a:r>
              <a:rPr lang="en-US" sz="2400" dirty="0" err="1"/>
              <a:t>tâm</a:t>
            </a:r>
            <a:r>
              <a:rPr lang="en-US" sz="2400" dirty="0"/>
              <a:t> </a:t>
            </a:r>
            <a:r>
              <a:rPr lang="en-US" sz="2400" dirty="0" err="1"/>
              <a:t>đến</a:t>
            </a:r>
            <a:r>
              <a:rPr lang="en-US" sz="2400" dirty="0"/>
              <a:t> người khác </a:t>
            </a:r>
            <a:r>
              <a:rPr lang="en-US" sz="2400" dirty="0" err="1"/>
              <a:t>không</a:t>
            </a:r>
            <a:r>
              <a:rPr lang="en-US" sz="2400" dirty="0"/>
              <a:t>? Am I </a:t>
            </a:r>
            <a:r>
              <a:rPr lang="en-US" sz="2400" dirty="0" err="1"/>
              <a:t>sincerce</a:t>
            </a:r>
            <a:r>
              <a:rPr lang="en-US" sz="2400" dirty="0"/>
              <a:t>?</a:t>
            </a:r>
          </a:p>
          <a:p>
            <a:r>
              <a:rPr lang="en-US" sz="2400" dirty="0"/>
              <a:t>2. </a:t>
            </a:r>
            <a:r>
              <a:rPr lang="en-US" sz="2400" dirty="0" err="1"/>
              <a:t>Có</a:t>
            </a:r>
            <a:r>
              <a:rPr lang="en-US" sz="2400" dirty="0"/>
              <a:t> </a:t>
            </a:r>
            <a:r>
              <a:rPr lang="en-US" sz="2400" dirty="0" err="1"/>
              <a:t>lắng</a:t>
            </a:r>
            <a:r>
              <a:rPr lang="en-US" sz="2400" dirty="0"/>
              <a:t> </a:t>
            </a:r>
            <a:r>
              <a:rPr lang="en-US" sz="2400" dirty="0" err="1"/>
              <a:t>nghe</a:t>
            </a:r>
            <a:r>
              <a:rPr lang="en-US" sz="2400" dirty="0"/>
              <a:t> </a:t>
            </a:r>
            <a:r>
              <a:rPr lang="en-US" sz="2400" dirty="0" err="1"/>
              <a:t>lập</a:t>
            </a:r>
            <a:r>
              <a:rPr lang="en-US" sz="2400" dirty="0"/>
              <a:t> </a:t>
            </a:r>
            <a:r>
              <a:rPr lang="en-US" sz="2400" dirty="0" err="1"/>
              <a:t>trường</a:t>
            </a:r>
            <a:r>
              <a:rPr lang="en-US" sz="2400" dirty="0"/>
              <a:t>, </a:t>
            </a:r>
            <a:r>
              <a:rPr lang="en-US" sz="2400" dirty="0" err="1"/>
              <a:t>quan</a:t>
            </a:r>
            <a:r>
              <a:rPr lang="en-US" sz="2400" dirty="0"/>
              <a:t> </a:t>
            </a:r>
            <a:r>
              <a:rPr lang="en-US" sz="2400" dirty="0" err="1"/>
              <a:t>điểm</a:t>
            </a:r>
            <a:r>
              <a:rPr lang="en-US" sz="2400" dirty="0"/>
              <a:t> </a:t>
            </a:r>
            <a:r>
              <a:rPr lang="en-US" sz="2400" dirty="0" err="1"/>
              <a:t>của</a:t>
            </a:r>
            <a:r>
              <a:rPr lang="en-US" sz="2400" dirty="0"/>
              <a:t> người khác </a:t>
            </a:r>
            <a:r>
              <a:rPr lang="en-US" sz="2400" dirty="0" err="1"/>
              <a:t>không</a:t>
            </a:r>
            <a:r>
              <a:rPr lang="en-US" sz="2400" dirty="0"/>
              <a:t>? Do I listen to others point of view?</a:t>
            </a:r>
          </a:p>
          <a:p>
            <a:r>
              <a:rPr lang="en-US" sz="2400" dirty="0"/>
              <a:t>3. </a:t>
            </a:r>
            <a:r>
              <a:rPr lang="en-US" sz="2400" dirty="0" err="1"/>
              <a:t>Có</a:t>
            </a:r>
            <a:r>
              <a:rPr lang="en-US" sz="2400" dirty="0"/>
              <a:t> </a:t>
            </a:r>
            <a:r>
              <a:rPr lang="en-US" sz="2400" dirty="0" err="1"/>
              <a:t>lắng</a:t>
            </a:r>
            <a:r>
              <a:rPr lang="en-US" sz="2400" dirty="0"/>
              <a:t> </a:t>
            </a:r>
            <a:r>
              <a:rPr lang="en-US" sz="2400" dirty="0" err="1"/>
              <a:t>nghe</a:t>
            </a:r>
            <a:r>
              <a:rPr lang="en-US" sz="2400" dirty="0"/>
              <a:t> </a:t>
            </a:r>
            <a:r>
              <a:rPr lang="en-US" sz="2400" dirty="0" err="1"/>
              <a:t>cẩn</a:t>
            </a:r>
            <a:r>
              <a:rPr lang="en-US" sz="2400" dirty="0"/>
              <a:t> </a:t>
            </a:r>
            <a:r>
              <a:rPr lang="en-US" sz="2400" dirty="0" err="1"/>
              <a:t>thận</a:t>
            </a:r>
            <a:r>
              <a:rPr lang="en-US" sz="2400" dirty="0"/>
              <a:t>, </a:t>
            </a:r>
            <a:r>
              <a:rPr lang="en-US" sz="2400" dirty="0" err="1"/>
              <a:t>thực</a:t>
            </a:r>
            <a:r>
              <a:rPr lang="en-US" sz="2400" dirty="0"/>
              <a:t> </a:t>
            </a:r>
            <a:r>
              <a:rPr lang="en-US" sz="2400" dirty="0" err="1"/>
              <a:t>tình</a:t>
            </a:r>
            <a:r>
              <a:rPr lang="en-US" sz="2400" dirty="0"/>
              <a:t> </a:t>
            </a:r>
            <a:r>
              <a:rPr lang="en-US" sz="2400" dirty="0" err="1"/>
              <a:t>học</a:t>
            </a:r>
            <a:r>
              <a:rPr lang="en-US" sz="2400" dirty="0"/>
              <a:t> </a:t>
            </a:r>
            <a:r>
              <a:rPr lang="en-US" sz="2400" dirty="0" err="1"/>
              <a:t>hỏi</a:t>
            </a:r>
            <a:r>
              <a:rPr lang="en-US" sz="2400" dirty="0"/>
              <a:t> người khác </a:t>
            </a:r>
            <a:r>
              <a:rPr lang="en-US" sz="2400" dirty="0" err="1"/>
              <a:t>không</a:t>
            </a:r>
            <a:r>
              <a:rPr lang="en-US" sz="2400" dirty="0"/>
              <a:t>?  Do I listen and consider others </a:t>
            </a:r>
          </a:p>
          <a:p>
            <a:r>
              <a:rPr lang="en-US" sz="2400" dirty="0"/>
              <a:t>4. </a:t>
            </a:r>
            <a:r>
              <a:rPr lang="en-US" sz="2400" dirty="0" err="1"/>
              <a:t>Có</a:t>
            </a:r>
            <a:r>
              <a:rPr lang="en-US" sz="2400" dirty="0"/>
              <a:t> </a:t>
            </a:r>
            <a:r>
              <a:rPr lang="en-US" sz="2400" dirty="0" err="1"/>
              <a:t>thực</a:t>
            </a:r>
            <a:r>
              <a:rPr lang="en-US" sz="2400" dirty="0"/>
              <a:t> </a:t>
            </a:r>
            <a:r>
              <a:rPr lang="en-US" sz="2400" dirty="0" err="1"/>
              <a:t>sự</a:t>
            </a:r>
            <a:r>
              <a:rPr lang="en-US" sz="2400" dirty="0"/>
              <a:t> </a:t>
            </a:r>
            <a:r>
              <a:rPr lang="en-US" sz="2400" dirty="0" err="1"/>
              <a:t>cộng</a:t>
            </a:r>
            <a:r>
              <a:rPr lang="en-US" sz="2400" dirty="0"/>
              <a:t> </a:t>
            </a:r>
            <a:r>
              <a:rPr lang="en-US" sz="2400" dirty="0" err="1"/>
              <a:t>tác</a:t>
            </a:r>
            <a:r>
              <a:rPr lang="en-US" sz="2400" dirty="0"/>
              <a:t> với người khác </a:t>
            </a:r>
            <a:r>
              <a:rPr lang="en-US" sz="2400" dirty="0" err="1"/>
              <a:t>để</a:t>
            </a:r>
            <a:r>
              <a:rPr lang="en-US" sz="2400" dirty="0"/>
              <a:t> </a:t>
            </a:r>
            <a:r>
              <a:rPr lang="en-US" sz="2400" dirty="0" err="1"/>
              <a:t>đạt</a:t>
            </a:r>
            <a:r>
              <a:rPr lang="en-US" sz="2400" dirty="0"/>
              <a:t> </a:t>
            </a:r>
            <a:r>
              <a:rPr lang="en-US" sz="2400" dirty="0" err="1"/>
              <a:t>mục</a:t>
            </a:r>
            <a:r>
              <a:rPr lang="en-US" sz="2400" dirty="0"/>
              <a:t> </a:t>
            </a:r>
            <a:r>
              <a:rPr lang="en-US" sz="2400" dirty="0" err="1"/>
              <a:t>đích</a:t>
            </a:r>
            <a:r>
              <a:rPr lang="en-US" sz="2400" dirty="0"/>
              <a:t> chung? Am I willing to work with others to accomplish common goals?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3" y="6034849"/>
            <a:ext cx="1819656" cy="722376"/>
          </a:xfrm>
          <a:prstGeom prst="rect">
            <a:avLst/>
          </a:prstGeom>
        </p:spPr>
      </p:pic>
    </p:spTree>
    <p:extLst>
      <p:ext uri="{BB962C8B-B14F-4D97-AF65-F5344CB8AC3E}">
        <p14:creationId xmlns:p14="http://schemas.microsoft.com/office/powerpoint/2010/main" val="2617407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4703</TotalTime>
  <Words>1529</Words>
  <Application>Microsoft Office PowerPoint</Application>
  <PresentationFormat>Widescreen</PresentationFormat>
  <Paragraphs>116</Paragraphs>
  <Slides>20</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Trebuchet MS</vt:lpstr>
      <vt:lpstr>Wingdings</vt:lpstr>
      <vt:lpstr>Wingdings 3</vt:lpstr>
      <vt:lpstr>Facet</vt:lpstr>
      <vt:lpstr>SỰ LIÊN HỆ GIỮA HUYNH TRƯỞNG &amp; VỚI ĐOÀN SINH The relationship between Youth leader and Youth (Under 18). </vt:lpstr>
      <vt:lpstr>Warm-up Every Move I Make | Dance-A-Long with Lyrics | Kids Worship </vt:lpstr>
      <vt:lpstr>Khai Mac - Kinh Huynh Trưởng </vt:lpstr>
      <vt:lpstr>Objectives</vt:lpstr>
      <vt:lpstr>I. NHẬN ĐỊNH/ Aware factors</vt:lpstr>
      <vt:lpstr>I.NHẬN ĐỊNH/ Aware factors-2</vt:lpstr>
      <vt:lpstr>I.NHẬN ĐỊNH/ Aware factors-3</vt:lpstr>
      <vt:lpstr>II. TƯƠNG QUAN GIAO TẾ/ Relationship</vt:lpstr>
      <vt:lpstr>II. TƯƠNG QUAN GIAO TẾ/ Relationship 2</vt:lpstr>
      <vt:lpstr>III &amp; IV. ÁP DỤNG &amp; THỰC HÀNH GIAO TẾ</vt:lpstr>
      <vt:lpstr>V. LIÊN HỆ GIỮA HUYNH TRƯỞNG VỚI ĐOÀN SINH- The relationship between Youth leader and Youth </vt:lpstr>
      <vt:lpstr>B. Bổn Phận Huynh Trưởng</vt:lpstr>
      <vt:lpstr>Ten Kids You Meet at Every Youth Group</vt:lpstr>
      <vt:lpstr>C. Ba Điều Giúp Huynh Trưởng Thành Công</vt:lpstr>
      <vt:lpstr>VI. LIÊN HỆ GIỮA HUYNH TRƯỞNG VỚI HUYNH TRƯỞNG (Relationship b/w leader and leader)</vt:lpstr>
      <vt:lpstr>B. Bổn Phận ( responsibility of a leader)</vt:lpstr>
      <vt:lpstr>C. Những Điều Giúp Thành Công</vt:lpstr>
      <vt:lpstr>VII. KẾT LUẬN ( Conclusion)</vt:lpstr>
      <vt:lpstr>Instruction to take your final assessment</vt:lpstr>
      <vt:lpstr>KẾT</vt:lpstr>
    </vt:vector>
  </TitlesOfParts>
  <Company>Dallas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LIÊN HỆ GIỮA HUYNH TRƯỞNG &amp; VỚI ĐOÀN SINH The relationship between Youth leader and Youth.</dc:title>
  <dc:creator>Nguyen, Hanh T</dc:creator>
  <cp:lastModifiedBy>Nguyen, Hanh T</cp:lastModifiedBy>
  <cp:revision>59</cp:revision>
  <dcterms:created xsi:type="dcterms:W3CDTF">2017-02-10T15:15:50Z</dcterms:created>
  <dcterms:modified xsi:type="dcterms:W3CDTF">2020-02-02T21:57:26Z</dcterms:modified>
</cp:coreProperties>
</file>